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Сергеевич Пушкин — великий русский поэт и сказочник
</a:t>
            </a:r>
            <a:endParaRPr lang="en-US" sz="3554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(1799–1837) писал стихи, сказки, поэмы, прозу и драму. Его язык стал основой современной литературы.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имя Пушкина знают все школьники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жил в XIX веке, когда в России стремительно развивались литература и культура. Его произведения читают в школе уже много поколений, потому что там есть яркий сюжет, живые герои и важные темы. 6 июня отмечают Пушкинский день России.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479312"/>
            <a:ext cx="4009200" cy="21814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Александра Пушкина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хронология ключевых событий жизни поэта — от рождения до трагического завершения.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Пушкина была короткой, но наполненной событиями и работой: переход от учёбы к ссылкам и затем к созданию главных произведений.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биографические сведения; даты приводятся без дополнительных источников в презентации.
</a:t>
            </a:r>
            <a:endParaRPr lang="en-US" sz="68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Пушкина и его семья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родился 6 июня 1799 года в Москве в дворянской семье. В доме нередко говорили по-французски, но он рос среди разных языковых впечатлений и начал слышать речь по-своему.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Русскую народную интонацию и сказки особенно близко он слушал от няни Арины Родионовны. Эти рассказы помогли мальчику полюбить фольклор и позже узнаваемо использовались в его произведениях.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Пушкин много читал и рано начал писать стихи. Ему нравились рассказы и предания простого народа: именно их настроение и образы часто возвращаются в его текстах.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Царскосельский лицей — школа дружбы и таланта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1811 — начало учёбы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поступает в Царскосельский лицей под Петербургом. Там он входит в круг единомышленников и начинает серьёзно развивать свои способности.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1811–1817 — годы становления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лицее формируются дружеские связи, которые сохраняются надолго. Пушкин получает репутацию очень способного ученика и много работает над поэтическим мастерством.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1817 —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Окончив лицей, Пушкин уносит с собой темы дружбы, чести, свободы и любовь к Родине. Эти мотивы будут звучать и в дальнейшем творчестве.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путь Пушкина как писателя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этапов его жизни и творчества: от учёбы к признанию.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тема свободы в стихах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«Вольность»: свобода как вопрос совести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звучит мысль о свободе и о том, какую цену человек платит за свои убеждения. Поэт обращается к судьбе страны и заставляет читателя задуматься о чести, ответственности и человеческом достоинстве. Чувства здесь сильные, а рассуждение — ясное.
</a:t>
            </a:r>
            <a:endParaRPr lang="en-US" sz="754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 Чаадаеву»: дружба и надежда на лучшее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поддерживает образ свободы как личной независимости и внутреннего выбора. В нём рядом стоят дружба и разговор по душам, а надежда на перемены становится почти жизненным планом. Автор говорит с читателем прямо, без лишних слов и украшений.
</a:t>
            </a:r>
            <a:endParaRPr lang="en-US" sz="753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 и образ поэта: свобода в слове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свобода сильнее всего заметна не в сюжете, а в интонации и ритме. Когда рассматривают портреты Пушкина и изображения его рукописей, легче увидеть, как поэт выражал смелые мысли. Эти материалы помогают почувствовать, что слова могли быть поступком.
</a:t>
            </a:r>
            <a:endParaRPr lang="en-US" sz="75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Пушкин использовал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тексты Пушкина объединяют сразу несколько жанровых приемов: например, в стихах может быть сюжет, а в прозе — выразительная речь.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жанров показывает, что Пушкин умел по-разному «собрать» смыслы: через лирику, драму и повествование. Это усиливало художественную убедительность.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списку произведений, приведённых в описании слайда.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— главная книга о жизни своего времени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 стихах «Евгений Онегин» создавался с 1823 по 1831 год. В нём показаны разные пространства жизни: дом, деревня и столица, где меняются привычки и настроение героев.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раскрывает обычные для эпохи события: балы, чтение книг, дуэли. На фоне внешних событий мы видим внутренние переживания молодого человека и его сомнения.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Ларина стала одним из самых любимых образов русской литературы. «Онегин» помогает представить, как жили люди в пушкинскую эпоху, и понять их чувства и ценности.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Пушкина: коротко, ясно и интересно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писал не только стихи, но и прозу. В «Повестях Белкина», «Дубровском» и «Капитанской дочке» он создаёт понятный сюжет и держит внимание читателя.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выглядят живыми: они думают, спорят, принимают решения и отвечают за последствия. Благодаря этому события воспринимаются как реальная история, а не просто «приключение».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Пушкина отличается точностью, ясностью и выразительными деталями. Даже небольшие описания помогают лучше понять характер человека и обстановку, в которой он действует.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«Капитанская дочка» связана с Пугачёвским восстанием и событиями истории России. Так художественный рассказ соединяется с темой долга, чести и выбора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503057"/>
            <a:ext cx="3971100" cy="21373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Пушкина и их особенности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ключевые произведения и то, чем они запоминаются читателям. Давайте посмотрим, как в разных жанрах проявляется талант Пушкина.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свободно работал в разных жанрах: от сказочной поэмы до исторической драмы, сохраняя ясность мысли и сильные образы.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и школьные хрестоматии по литературе (обобщение по содержанию произведений).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98100" y="447892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44325" y="202033"/>
            <a:ext cx="3750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Пушкина и их связь с народной традицией
</a:t>
            </a:r>
            <a:endParaRPr lang="en-US" sz="2180" dirty="0"/>
          </a:p>
        </p:txBody>
      </p:sp>
      <p:sp>
        <p:nvSpPr>
          <p:cNvPr id="8" name="Text 2"/>
          <p:cNvSpPr txBox="1"/>
          <p:nvPr/>
        </p:nvSpPr>
        <p:spPr>
          <a:xfrm>
            <a:off x="5242275" y="1176775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Пушкина легко читаются: в них чувствуется размеренность, повторяются ключевые формулы. Такой прием помогает слушателям и читателям запоминать события и смысл.
</a:t>
            </a:r>
            <a:endParaRPr lang="en-US" sz="905" dirty="0"/>
          </a:p>
        </p:txBody>
      </p:sp>
      <p:sp>
        <p:nvSpPr>
          <p:cNvPr id="9" name="Text 3"/>
          <p:cNvSpPr txBox="1"/>
          <p:nvPr/>
        </p:nvSpPr>
        <p:spPr>
          <a:xfrm>
            <a:off x="5242278" y="2214450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 и народные сюжеты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попадают в мир чудес, встречают царей и чудесных помощников. Сюжеты узнаваемы: как в народных сказках, добро и зло сталкиваются напрямую.
</a:t>
            </a:r>
            <a:endParaRPr lang="en-US" sz="929" dirty="0"/>
          </a:p>
        </p:txBody>
      </p:sp>
      <p:sp>
        <p:nvSpPr>
          <p:cNvPr id="10" name="Text 4"/>
          <p:cNvSpPr txBox="1"/>
          <p:nvPr/>
        </p:nvSpPr>
        <p:spPr>
          <a:xfrm>
            <a:off x="5242278" y="3252125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и жизненные уроки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объясняют, что жадность и нечестность приводят к беде, а доброта и честность помогают. Через яркие примеры Пушкин передает правила поведения.
</a:t>
            </a:r>
            <a:endParaRPr lang="en-US" sz="92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стал русский язык в произведениях Пушкина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книжные слова дружат с живой разговорной речью: фразы звучат естественно и помогают понять смысл сразу.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простоты, точности и выразительности делает текст запоминающимся. Поэтому Пушкина считают создателем современного литературного языка.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разбор текстов Пушкина по лирике и прозе (качественные наблюдения по языковым особенностям).
</a:t>
            </a:r>
            <a:endParaRPr lang="en-US" sz="7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Михайловское — место, где Пушкин много писал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среди природы и раздумий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 особенно заметно обращение к темам Родины, природы и человеческой судьбы. Михайловское стало важным этапом: тишина и одиночество помогали сосредоточиться и точнее находить слова.
</a:t>
            </a:r>
            <a:endParaRPr lang="en-US" sz="1031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от столицы — больше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ссылки в Михайловском Пушкин жил вдали от светской жизни и много писал. Он много читал, обдумывал прочитанное и записывал новые строки, словно собирая материал для будущих текстов.
</a:t>
            </a:r>
            <a:endParaRPr lang="en-US" sz="9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рождалось пушкинское произведение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создания текста: замысел → черновики → правка → окончательный вариант и путь к читателю.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история России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обращался к страницам истории: Смутному времени, Пугачёвскому восстанию и эпохе Петра I. Важно не только событие, но и то, как оно влияет на человека.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живут страх и смелость, честь и сомнения. Поэт показывает выбор и ответственность, помогая читателю почувствовать, почему поступки имеют последствия.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темы помогали соединить правду жизни и художественный вымысел. Так прошлое становится понятным, а герои — близкими и узнаваемыми.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38000" y="144325"/>
            <a:ext cx="52038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Пушкина и его гибель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2022450" y="2745075"/>
            <a:ext cx="1434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уже был знаменитым писателем и состоял в семье: он являлся мужем и отцом. Его жизнь и творчество были тесно связаны с литературной известностью.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854550" y="1891350"/>
            <a:ext cx="1434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января 1837 года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Чёрной речке в Петербурге произошла дуэль с Жоржем Дантесом. В этот день Пушкин получил смертельное ранение.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86650" y="2745075"/>
            <a:ext cx="1434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 января 1837 года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два дня поэт умер от ран. Его гибель стала тяжёлой потерей для русской литературы и для всей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произведения Пушкина читают до сих пор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Пушкина встречаются не только в школе: их ставят в театре, пересказывают, учат наизусть и цитируют в повседневной речи.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популярность объясняется сочетанием увлекательности и глубины: сказка соседствует с жизненной правдой, а язык легко слушать и понимать.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школьной и культурной практике: чтение, театральные постановки, популярные цитаты (обобщение).
</a:t>
            </a:r>
            <a:endParaRPr lang="en-US" sz="74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5934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27349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78278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5694" y="3524916"/>
            <a:ext cx="511875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 современной России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Пушкина носят школы и учебные программы. На уроках его произведения помогают обсудить дружбу, честь и выбор, а также развивают интерес к чтению.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и музеи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библиотеках и музеях проходят чтения, выставки и викторины. Там можно узнать больше о жизни писателя и увидеть материалы, связанные с его творчеством.
</a:t>
            </a:r>
            <a:endParaRPr lang="en-US" sz="755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и постановки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произведений ставят спектакли. Театр помогает услышать ритм стиха и лучше понять характеры героев, их поступки и чувства.
</a:t>
            </a:r>
            <a:endParaRPr lang="en-US" sz="834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Улицы, памятники, даты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июня отмечается Пушкинский день России. Памятники поэту стоят в Москве, Петербурге, Пскове и других городах, а строки часто звучат в книгах и фильмах.
</a:t>
            </a:r>
            <a:endParaRPr lang="en-US" sz="7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итог: Пушкин — поэт, которого знает и любит Россия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объединил в творчестве стихи, сказки, прозу и драму, сделав русский литературный язык ясным и красивым. Его произведения учат дружбе, чести, любви и ответственности.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2026-05-12T20:52:25Z</dcterms:created>
  <dcterms:modified xsi:type="dcterms:W3CDTF">2026-05-12T20:52:25Z</dcterms:modified>
</cp:coreProperties>
</file>