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символизм: ключевые идеи, авторы и значение для литературы Серебряного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где за образом всегда скрыт иной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русский символизм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вырос на фоне кризиса эпохи, новых философских идей и знакомства с европейским модернизмом. В Москве и Петербурге формировалась среда журналов, издательств и кружков, где литература стала пространством поиска новых художественных форм.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считали, что видимая действительность лишь поверхность; за ней скрыта более глубокая реальность, которую нельзя постичь только логикой и бытовым описанием.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выступает как посредник между мирами: он не просто описывает, а угадывает скрытые связи, переводя интуицию и мистическое чувство в художественный образ.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 их понимании — многозначный образ, соединяющий земное и духовное, частное переживание и вечные вопросы, предмет и идею.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основа русского символизма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Дмитрий Мережковский и первые теоретические формулы символизма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статьях Мережковского обновление искусства связывается не с внешней эффектностью, а с внутренним поиском. Он утверждал, что новая литература должна обратиться к тайне личности, религиозным вопросам и напряжённому выбору между духом и плотью.
</a:t>
            </a:r>
            <a:endParaRPr lang="en-US" sz="977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путь к духовному смыслу
</a:t>
            </a:r>
            <a:endParaRPr lang="en-US" sz="128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художественных текстах Мережковского исторические сюжеты превращаются в размышление о судьбе культуры. За образами эпох и героев проступает конфликт мировоззрений, а прошлое становится способом понять духовные кризисы современности.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поле борьбы идей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Валерий Брюсов как организатор литературного направления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Брюсов придал символизму чёткую литературную форму: его сборники «Русские символисты» показали читателю, что новое течение обладает собственной эстетической программой и системой ценностей.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поэзии особенно важны точность построения стиха, дисциплина ритма и стремление к мастерству, где каждое слово работает на общий художественный эффект.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обращается к образу города и фигуре творца, подчёркивая самостоятельность искусства и право поэта создавать собственную художественную реальность.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Бальмонта строится на звучании: повтор, аллитерация и плавный ритм создают ощущение непрерывного движения. В его стихах особенно заметны образы света, огня, ветра и мгновенного порыва.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Бальмонт: музыкальность, движение и стихия чувства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Бальмонта слово важно не только смыслом, но и интонацией. Он показывает, что символистский текст может быть близок музыке, а эмоциональный подъём — стать главным источником образа.
</a:t>
            </a:r>
            <a:endParaRPr lang="en-US" sz="1277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от мечты о Прекрасной Даме к трагическому историческому чувству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ранней лирике Блок создаёт образ Прекрасной Дамы как символ идеала, духовной надежды и ожидания высшего откровения.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его поэзии усиливаются темы города, тревожной современности и одиночества, а тон становится более напряжённым и драматичным.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умеет соединять личное чувство с историческим опытом: в его стихах частная судьба всё чаще воспринимается как часть судьбы страны.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творчество показывает зрелость символизма: он способен говорить не только о мечте, но и о предчувствии катастрофы.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символизм объединяет философские, личные и исторические мотивы.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скрытая реальность, духовный поиск и историческая тревога; это и формирует целостный мир символистской поэзии.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русского символизма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94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текстам и поэзии В. Брюсова, К. Бальмонта, А. Блока, А. Белого
</a:t>
            </a:r>
            <a:endParaRPr lang="en-US" sz="79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53798"/>
            <a:ext cx="435600" cy="3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418" y="2621013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670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2369" y="4148197"/>
            <a:ext cx="197925" cy="226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Белый: эксперимент формы, ритм и образ города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строит текст на повторах, звуковых перекличках и необычной ритмике, превращая прозу почти в музыкальную композицию.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«Петербург» город становится не фоном, а знаком исторического напряжения, тревоги и распада привычного порядка.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Орнаментальность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напоминает сложный узор: мотивы возвращаются, переплетаются и создают ощущение цельной, но напряжённой системы образов.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границ прозы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Белого показало, что символистский роман может соединять философию, мифопоэтику и эксперимент с самой структурой текста.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387621"/>
            <a:ext cx="4775700" cy="26336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по-разному проявлялся символизм у ведущих авторов и какие задачи они решали в литературе.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течения сосуществовали разные художественные стратегии: от строгой формы до музыкальной лирики и экспериментальной прозы.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русского символизма и их вклад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Серебряного века; программные произведения и литературно-исторические обзоры
</a:t>
            </a:r>
            <a:endParaRPr lang="en-US" sz="7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 издательства как среда символизма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Издательство «Скорпион» стало одним из первых центров нового направления: здесь печатали символистов и переводили европейских авторов, вводя русскую литературу в широкий модернистский контекст.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1890-е: «Скорпион»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«Весы» превратились в главную трибуну символизма. На его страницах публиковали стихи, статьи и критические отклики, формируя единый язык движения и его эстетическую программу.
</a:t>
            </a:r>
            <a:endParaRPr lang="en-US" sz="1112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1900-е: журнал «Весы»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«Мир искусства» расширил символизм за пределы литературы. Журнал связывал слово с живописью, театром и декоративной культурой, укрепляя идею синтеза искусств.
</a:t>
            </a:r>
            <a:endParaRPr lang="en-US" sz="1196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«Мир искусства»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конкретная деталь превращается в многозначный художественный знак.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символистскому образу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измерения синтеза искусств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 диалоге с другими искусствами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воспринимали стихотворение как часть более широкого художественного действия. Поэтому слово у них часто сближается со звуком, цветом и пластикой, а текст становится почти музыкальным.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 как общая художественная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модерна усилила это стремление к цельности. Книга, иллюстрация, костюм, декорация и музыка должны были создавать единое впечатление и поддерживать одно настроение.
</a:t>
            </a:r>
            <a:endParaRPr lang="en-US" sz="246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отражает не смену темы, а изменение эмоционального тона: от надежды и ожидания к тревоге и ощущению исторической неустойчивости.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1910-х символистская поэзия становится более драматичной, но не отказывается от поиска высшего смысла.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настроений в поэзии символизма
</a:t>
            </a:r>
            <a:endParaRPr lang="en-US" sz="2476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6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поэтических тенденций русского символизма конца XIX — начала XX века
</a:t>
            </a:r>
            <a:endParaRPr lang="en-US" sz="8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символизма и внутренние противоречия движения
</a:t>
            </a:r>
            <a:endParaRPr lang="en-US" sz="2483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упрекали в чрезмерной усложнённости: его образы казались туманными, а язык — слишком отвлечённым для читателя, ожидавшего ясного разговора о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претензия касалась элитарности. Многим современникам символизм представлялся замкнутым кругом, обращённым скорее к узкому культурному слою, чем к широкой общественной проблематике.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самого движения не было полного единства. Одни авторы ставили на первое место эстетическую изысканность, другие — религиозно-философский поиск и идею духовного преображения.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напряжение между свободой художественного эксперимента и стремлением к универсальной истине определило силу символизма, но одновременно обозначило пределы его целостности.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символизм и чувство исторического перелома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4453200" y="11018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русская революция усилила ощущение кризиса старого порядка. В поэзии символистов заметнее становятся тревога, историческая неуверенность и мотив надломленной эпохи.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53200" y="20626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1900-х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нарастает тема распада привычной гармонии. Лирический герой чаще переживает одиночество, внутренний разлад и невозможность опереться на прежние идеалы.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53200" y="30202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1910–1912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позднего символизма становится напряжённее и резче. Личные переживания всё чаще связываются с судьбой культуры, страны и всего исторического времени.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453200" y="40452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Первой мировой войной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ощущение завершения целой эпохи. Для символистов это не только кризис, но и рубеж, за которым прежние духовные опоры уже не выглядят устойчивыми.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8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Символизм, акмеизм и футуризм: различия трёх направлений
</a:t>
            </a:r>
            <a:endParaRPr lang="en-US" sz="2185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по-разному поэты Серебряного века понимали слово, образ и задачу искусства.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сильнее других связан с идеей тайны, тогда как акмеизм и футуризм по-разному реагируют на его наследие — через ясность или радикальный разрыв.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4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литературных направлений Серебряного века
</a:t>
            </a:r>
            <a:endParaRPr lang="en-US" sz="948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375" y="486500"/>
            <a:ext cx="4383300" cy="43062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4700" y="325464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это направление усилило внимание к жесту, костюму, цвету и сценической символике. Спектакль стал восприниматься как цельное зрелище, где важны не только слова, но и визуальный образ.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44700" y="1969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символистская чувствительность проявилась в условности образов, декоративности и тяготении к мистической атмосфере. Особенно близки ей Михаил Врубель, Александр Бенуа, Константин Сомов и Лев Бакст.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602625"/>
            <a:ext cx="46521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символизм в живописи и театре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 подготовил почву для литературы XX века, где вопрос о смысле искусства и глубине образа стал одним из центральных.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русский символизм стал поворотным явлением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 объединил личное чувство, философию, религиозный поиск и историческое сознание, создав одну из самых сложных художественных систем Серебряного 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обновил поэтический язык и показал, что слово может не только описывать предмет, но и открывать скрытые связи между внешним и внутренним миром.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символизм: искусство многозначности и поиска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символизм стал не просто литературным течением, а способом заново увидеть мир: через образ, звук, тайну и духовное напряжение. Его влияние на культуру Серебряного века оказалось долгим и очень заметным.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2026-05-23T16:30:22Z</dcterms:created>
  <dcterms:modified xsi:type="dcterms:W3CDTF">2026-05-23T16:30:22Z</dcterms:modified>
</cp:coreProperties>
</file>