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and Adjectives in English: key forms, functions, and common mistakes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and adverbs: forms, roles, comparison, and common pitfalls.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adjectives and adverbs matter in Grade 10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words make English more precise: adjectives describe nouns, while adverbs clarify actions, qualities, and statements. Mastering them improves reading, writing, and exam performance without unnecessary repetition or ambiguity.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Adjectives: meaning and main function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they describe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adjective gives extra information about a noun or pronoun: size, color, age, origin, or opinion. It answers what kind? , which one? , or how many? and helps readers visualize details.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examples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Typical phrases include a clever student, a red jacket, an ancient city, a Mexican restaurant, and three important ideas. Each adjective narrows the meaning of the noun and makes the sentence more specific.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 position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English, adjectives often come before a noun: an interesting lesson. They can also follow linking verbs such as be, seem, become, look, feel, and sound: the lesson is interesting.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they matter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Accurate adjectives improve description, tone, and clarity. In school writing, they help you build stronger arguments and more precise responses, especially when comparing ideas or analyzing texts.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09" y="2012504"/>
            <a:ext cx="440958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adjectives in English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Descriptive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express quality or opinion, such as beautiful, careful, or noisy. They make nouns more vivid and often carry the writer’s attitude toward the person, place, or thing described.
</a:t>
            </a:r>
            <a:endParaRPr lang="en-US" sz="1463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Quantitative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show amount or order: many, few, several, first, second. They answer questions about quantity and help organize information clearly, especially in explanations, lists, and comparisons.
</a:t>
            </a:r>
            <a:endParaRPr lang="en-US" sz="1339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Demonstrative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This, that, these, and those point to a specific noun. They help the speaker or writer identify exactly which person or object is meant without repeating the noun.
</a:t>
            </a:r>
            <a:endParaRPr lang="en-US" sz="1283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My, your, his, her, our, and their show ownership or association. They always come before the noun and are essential for clear reference in both spoken and written English.
</a:t>
            </a:r>
            <a:endParaRPr lang="en-US" sz="1260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Proper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are formed from proper nouns, such as Italian food, Shakespearean drama, or Canadian culture. They often preserve the original capital letter in the base form and add specificity.
</a:t>
            </a:r>
            <a:endParaRPr lang="en-US" sz="12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903" y="1572310"/>
            <a:ext cx="422936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 types compared by function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compact overview of how adjective type affects meaning, placement, and usage.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прилагательного определяет его смысл и место в предложении; по функции легче выбрать правильную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школьное грамматическое обобщение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and superlative forms of adjectives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many one-syllable adjectives, add -er for the comparative and -est for the superlative: small, smaller, smallest; fast, faster, fastest. This pattern is frequent in everyday English.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Longer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Longer adjectives usually form comparisons with more and most: interesting, more interesting, most interesting; important, more important, most important. The structure keeps the sentence clear and natural.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Irregular forms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of the most common adjectives are irregular and must be memorized: good, better, best; bad, worse, worst; far, farther/further, farthest/furthest. They do not follow the regular pattern.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Meaning of comparison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forms show difference between two things, while superlatives show the highest degree within a group. Using them correctly is essential for accurate description and analysis.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caution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combine markers incorrectly, such as more better or most fastest. Choose one comparison pattern only, and make sure the form matches the adjective itself.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767" y="2327342"/>
            <a:ext cx="3419905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7385" y="2327342"/>
            <a:ext cx="3419905" cy="28272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in two sentence positions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the noun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first sentence, the adjective stands directly before the noun and acts like a label: a bright idea. The structure is compact and typical for everyday English, especially in written description, where the adjective immediately narrows the noun’s meaning.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a linking verb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second sentence, the same adjective follows a linking verb: the idea is bright. The adjective still describes the noun, but the verb connects subject and description instead of showing an action, which is a key grammar distinction.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identify an adjective in a sentence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том, какое слово уточняется и какую информацию оно добавляет.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Adverbs: meaning and main function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37083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they modify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adverb usually describes a verb, an adjective, another adverb, and sometimes a whole sentence. It adds detail about how an action happens or how strong a quality is.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98001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they give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answer how? , when? , where? , how often? , and to what extent?. They make statements more exact, which is especially useful in narration, explanation, and argument.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40513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Manner and degree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such as clearly, carefully, and very show manner or degree. They help the reader understand not only what happens, but also the intensity or precision of the action.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1996341" y="3357301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and place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like late, yesterday, here, and nearby locate an event in time or space. These forms are important for building logical sequence and clear scene description.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738853" y="3357301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Style and clarity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strong writing, adverbs should sharpen meaning rather than repeat it. Used well, they improve fluency; used too often, they can weaken the sentence and make style less precise.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semantic groups of adverbs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groups cover the most frequent adverbial meanings in everyday English and school writing.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Frequency and degree adverbs are especially common, because they are needed for routine, emphasis, and evaluation.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классификация; compiled for presentation use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Formation of adverbs in English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с помощью суффикса -ly: quick — quickly, careful — carefully, quiet — quietly. Эта модель удобна, но работает не для всех слов и требует проверки смысла.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выглядят одинаково как прилагательные и наречия: fast, hard, late, early, daily. Их роль в предложении определяется не формой, а тем, какое слово они уточняют.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частотных наречий имеет фиксированные формы: well, too, very, quite, never, here, there. Такие слова нужно запоминать отдельно, потому что они не подчиняются общему правилу.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-ly —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-ly часто указывает на наречие, но не всегда: слово может быть прилагательным или просто частью устойчивого выражения. Поэтому важно смотреть на функцию в контексте, а не только на 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Degrees of comparison in adverbs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используется обычное наречие: fast, carefully, well. Оно просто называет способ действия или степень признака без сравнения.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comparative, чтобы показать разницу: faster, more carefully, better. Такая форма помогает сопоставить два действия по интенсивности или качеству.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superlative выражает наивысшую степень: fastest, most carefully, best. Важно помнить и нерегулярные формы, такие как well — better — best и far — farther/further — farthest/furthest.
</a:t>
            </a:r>
            <a:endParaRPr lang="en-US" sz="14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 or adverb? Similar forms that often cause confusion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формы легко перепутать, поэтому важно смотреть на функцию слова в предложении и на то, что именно оно уточняет.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описывает существительное, это прилагательное; если глагол или признак, чаще требуется наречие. Контекст важнее внешнего сходства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школьное грамматическое обобщение по теме adjective/adverb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Sentence positions and grammar patterns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обычно стоят перед существительным: a bright idea, an old house. После связки be, seem, look, feel они сохраняют описательную функцию, хотя находятся в другой позиции.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места наречий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чаще относятся к глаголу, прилагательному или другому наречию. Поэтому они стоят рядом с тем словом, которое уточняют: speaks clearly, very cold, quite carefully.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обычно ставятся перед смысловым глаголом: usually study. Но после be их место меняется: are always ready. Это одно из самых заметных школьных правил.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всего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probably, luckily, honestly нередко стоят в начале предложения или перед главным сообщением. Они оценивают не одно слово, а всю мысль целиком и задают общий тон высказыванию.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with adjectives and adverbs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 вместо adverb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употребление прилагательного там, где нужно наречие: He sings good. В нормативном английском правильно: He sings well, потому что слово относится к глаголу.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усиливать сравнение двумя способами сразу: more better или most fastest. Нужно выбрать один корректный вариант: better, more important, fastest, most carefully — в зависимости от формы слова.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после связок и 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linking verbs нужен adjective, а после action verbs часто требуется adverb. Поэтому важно не заучивать одно правило на все случаи, а проверять, что именно описывает слово в предложении.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adverbs and adjectives function in real English texts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текстах выбор части речи зависит от задачи: описание требует статичности, повествование — движения, а информационный стиль — точной квалификации.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сильнее работают в описании предметов, наречия — в передаче действия и оценки. В нейтральных текстах они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частотности по типам письменной речи; шкала условная, не статистическая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правильной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выбора adjective или adverb в 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and adverbs in different types of English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описательных и литературных текстах прилагательные и наречия создают образность: silent streets, moved slowly, extremely cold. Они помогают передать тон, атмосферу и эмоциональный фон.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Учебно-научная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академическом и информационном стиле эти слова уточняют оценку и меру: significant results, considerably higher, approximately equal. Здесь особенно важны точность и сдержанность выражения.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английской речи часто звучат наречия частотности и степени: usually, really, very, quite, almost. Они делают высказывание естественным и помогают быстро обозначить отношение говорящего.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функция в 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чаще строят статичное описание, а наречия добавляют движение, последовательность и интенсивность. Поэтому стиль текста во многом зависит от того, как именно распределены эти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grammar topic matters for school performance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ясные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употребление прилагательных и наречий делает ответы в тестах и устных заданиях понятнее. Читатель быстрее понимает, что именно описывается, сравнивается или оценивается.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эссе и диалогах эта тема помогает разнообразить лексику и избежать однотипных фраз. Правильный выбор формы делает текст более естественным и убедительным.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типичных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различий между adjective и adverb снижает число ошибок в переводе, разборе текста и построении предложений. Особенно это важно там, где формы похожи внешне.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распознаёт эти части речи, ему легче читать аутентичные тексты, замечать оттенки смысла и понимать, как автор создаёт описание, оценку и сравнение.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существительные, а наречия уточняют действия, признаки и другие наречия. Умение различать их по функции, месту в предложении и форме делает английскую речь точнее и естественнее.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2026-05-31T16:16:00Z</dcterms:created>
  <dcterms:modified xsi:type="dcterms:W3CDTF">2026-05-31T16:16:00Z</dcterms:modified>
</cp:coreProperties>
</file>