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Водоём зимой и летом: как меняется одна и та же экосистема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водоём зимой и летом живёт по разным правилам.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сезонные изменения водоёма на ОБЗР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Водоёмы меняются вместе с погодой, а значит, меняются и условия для жизни у воды. Понимание этих перемен помогает наблюдать природу внимательнее и безопаснее вести себя зимой и летом.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температура воздуха опускается до 0 °C, вода начинает замерзать. Сначала появляется тонкая корка на поверхности, потому что именно верхний слой охлаждается быстрее всего.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легче воды, поэтому он остаётся сверху и действует как защитная крышка. Под ним вода дольше сохраняет более высокую температуру и медленнее промерзает до дна.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холода и недостатка света растения и животные становятся менее активными. Они экономят энергию, а водоём как будто переходит в состояние зимнего покоя.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с водой зимой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водоёма от осени к зиме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изменений по сезонным наблюдениям за водоёмом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275" y="1335729"/>
            <a:ext cx="4691700" cy="33263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водоём: тепло, свет и активная жизнь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607838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тепла у поверхности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верхние слои воды быстро прогреваются, особенно на мелководье. Тёплая вода и длинный световой день создают условия для активного роста водорослей и прибрежных растений.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128157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берег и прозрачные признаки лета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берега чаще заметны насекомые, мальки рыб и головастики. Вода отражает солнце, берег зеленеет, а поверхность кажется более подвижной и насыщенной жизнью.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температуры воды и содержания кислорода зимой и летом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общий сезонный контраст: холодная вода зимой и более тёплая летом. Для водных организмов важны не только цифры, но и условия обмена с воздухом.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подо льдом обмен с воздухом слабее, поэтому кислорода часто меньше. Летом его у поверхности обычно больше, особенно при ветре и активном фотосинтезе.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 сезонным наблюдениям за водоёмом
</a:t>
            </a:r>
            <a:endParaRPr lang="en-US" sz="8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825" y="1494150"/>
            <a:ext cx="242100" cy="21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825" y="3242925"/>
            <a:ext cx="242100" cy="215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8725" y="1473000"/>
            <a:ext cx="229200" cy="22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2275" y="3242925"/>
            <a:ext cx="242100" cy="215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зимуют рыбы и другие водные животные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5900" y="14821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не впадают в полный сон, но двигаются меньше и расходуют меньше энергии. В стоячей воде они часто уходят глубже, где температура меняется не так резко.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85900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земноводные зимуют на дне или в мягком грунте. В таком укрытии они остаются защищёнными от льда, ветра и резких перепадов температуры.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87325" y="1467898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и мелкие беспозвоночные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насекомых, рачки и моллюски переживают холод в иле, среди камней или в других укрытиях. Там им легче сохранять жизненные процессы при низкой температуре.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7325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приспособление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Зимовка помогает многим обитателям водоёма пережить период холода и нехватки света. Чем спокойнее место и стабильнее вода, тем легче сохранять силы до весны.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336033"/>
            <a:ext cx="3646200" cy="33257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водоёма зимой и летом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82275" y="1672300"/>
            <a:ext cx="4058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вид берегов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камыш, тростник и рогоз часто выглядят сухими и поникшими. Надводные части отмирают или скрываются под снегом, а подземные части остаются живыми до весны.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182275" y="3063694"/>
            <a:ext cx="4058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рост и цветение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эти растения быстро отрастают и образуют густые заросли. При хорошем освещении активно развиваются также водоросли и кувшинки, поэтому водоём выглядит заметно ярче и живее.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1678650"/>
            <a:ext cx="4782600" cy="243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водоёма зимой и летом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сезон меняет основные признаки водоёма и поведение его обитателей.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водоём находится в состоянии покоя, а летом становится более тёплым, светлым и живым. Наиболее заметны изменения во льде, освещённости и активности организмов.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наблюдения за водоёмом
</a:t>
            </a:r>
            <a:endParaRPr lang="en-US" sz="8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Толщина льда зависит от силы мороза: чем дольше держится низкая температура, тем быстрее замерзает поверхность. При кратковременных оттепелях лёд становится слабее и может растрескиваться.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Ветер, снег и глубина тоже важны. Снег закрывает лёд от холода, а глубокий водоём промерзает медленнее, чем мелкий, поэтому поверхность может отличаться даже рядом.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реках лёд часто тоньше возле быстрого течения, родников и мостов. Там вода движется, а значит, замерзание идёт хуже, чем на тихих и спокойных участках.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лёд на водоёмах бывает разным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на озере нельзя считать поверхность одинаково безопасной. Трещины, промоины и участки с тонким льдом встречаются неожиданно, поэтому к любому водоёму нужен осторожный подход.
</a:t>
            </a:r>
            <a:endParaRPr lang="en-US" sz="9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Освещённость под льдом и на открытой воде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влияет не только на растения: он определяет, насколько заметны водоросли, насекомые и движение воды у берега.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света значительно больше, чем зимой, поэтому фотосинтез и рост водных растений идут активнее.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учебная схема по сезонным наблюдениям за водоёмом
</a:t>
            </a:r>
            <a:endParaRPr lang="en-US" sz="8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влияет на водоём в разные сезоны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 сезонных наблюдениях и правилах безопасного поведения у воды.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950" y="1797831"/>
            <a:ext cx="322350" cy="36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53700" y="1811097"/>
            <a:ext cx="384600" cy="341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4675" y="1797831"/>
            <a:ext cx="368400" cy="36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07550" y="1797831"/>
            <a:ext cx="368400" cy="368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у водоёма зимой и летом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Тонкий лёд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особенно опасны первые и последние дни льда: он может быть хрупким, незаметно трескаться и не выдерживать вес человека, даже если кажется ровным и светлым.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453697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Промоины и течение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реках, у родников и около мостов лёд часто слабее. Течение, тёплая вода и скрытые промоины делают поверхность опасной, даже когда рядом лёд выглядит крепким.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26569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риски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опасность связана с глубиной, скользкими камнями, илом и перегревом на солнце. У воды важно не спешить, не прыгать в незнакомое место и следить за самочувствием.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799441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берег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Мусор, шум и неосторожное поведение вредят и людям, и живым организмам. Аккуратность у воды помогает сохранить берег безопасным и для отдыха, и для обитателей водоёма.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6936"/>
            <a:ext cx="4960800" cy="1787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8650" y="3068975"/>
            <a:ext cx="4960800" cy="17876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водоёма зимой и летом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126525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зимний берег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берег кажется почти неподвижным: снег приглушает звуки, трава ложится под тяжестью холода, а сухие стебли камыша выделяются на светлом фоне. На снегу хорошо видны следы птиц и животных, будто сама природа оставила записи о своей жизни.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75400" y="3076767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летний берег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берег меняется сразу: зелень подступает к воде, слышны птицы, жужжат насекомые, а у кромки воды играют отблески солнца. В тени деревьев прохладнее, и кажется, что весь берег дышит, шумит и движется вместе с водой.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Сезонный круг изменений в водоёме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между сезонами идут постепенно: одно состояние сменяет другое не за день, а по мере изменения погоды и длины дня.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повторяется каждый год, а температура и освещённость определяют, когда водоём «засыпает» и когда оживает.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схема сезонных изменений водоёма
</a:t>
            </a:r>
            <a:endParaRPr lang="en-US" sz="8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Мелкий пруд быстро реагирует на погоду: он раньше покрывается льдом, быстрее прогревается весной и сильнее остывает ночью, чем глубокое озеро.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разные водоёмы меняются по-разному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3242037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реке течение постоянно перемешивает воду, поэтому промерзание идёт неравномерно. У берегов и на тихих участках лёд образуется быстрее, чем на быстром течении.
</a:t>
            </a:r>
            <a:endParaRPr lang="en-US" sz="922" dirty="0"/>
          </a:p>
        </p:txBody>
      </p:sp>
      <p:sp>
        <p:nvSpPr>
          <p:cNvPr id="9" name="Text 4"/>
          <p:cNvSpPr txBox="1"/>
          <p:nvPr/>
        </p:nvSpPr>
        <p:spPr>
          <a:xfrm>
            <a:off x="6214074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Окружение тоже важно: в тени леса водоём получает меньше солнца, а открытые места сильнее нагреваются и охлаждаются под действием ветра.
</a:t>
            </a:r>
            <a:endParaRPr lang="en-US" sz="9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244826"/>
            <a:ext cx="4782600" cy="13011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сезона, которые можно заметить на водоёме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 меняются водоём и его берега в разные времена года.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преобладают покой и тишина, а летом заметнее движение, рост растений и больше признаков жизни у воды.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Полевые наблюдения
</a:t>
            </a:r>
            <a:endParaRPr lang="en-US" sz="8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93624" y="1663050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берег и отсутствие мусора уменьшают загрязнение воды. Когда рядом не оставляют пластик, стекло и пищевые отходы, водоём дольше сохраняет прозрачность и безопасную среду для живых организмов.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водоёму оставаться живым и чистым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26284" y="1659038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Прибрежные растения укрепляют почву, защищают берег от размыва и создают укрытия для рыб, насекомых и мелких животных. Они помогают водоёму оставаться устойчивой экосистемой.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3052210" y="3290113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Тишина, тень деревьев и бережное отношение людей снижают стресс у животных. Чем меньше лишнего шума и вмешательства, тем легче растениям и животным жить в природном равновесии.
</a:t>
            </a:r>
            <a:endParaRPr lang="en-US" sz="9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различия зимы и лета в одном сравнении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одинаковом водоёме условия у поверхности и на берегу меняются очень заметно, поэтому сезон легко определить по внешнему виду.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даёт водоёму больше света и тепла, а зима переводит его в более спокойное и менее активное состояние.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Условное сравнение по сезонным признакам водоёма
</a:t>
            </a:r>
            <a:endParaRPr lang="en-US" sz="8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Водоём остаётся живым в любое время года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и летом водоём выглядит по-разному, но он всегда остаётся живой системой. Понимая сезонные изменения, легче наблюдать природу и безопасно вести себя у воды.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2026-05-21T00:10:05Z</dcterms:created>
  <dcterms:modified xsi:type="dcterms:W3CDTF">2026-05-21T00:10:05Z</dcterms:modified>
</cp:coreProperties>
</file>