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 русской армии. Внешняя политика Александра I в 1813—1825 гг.
</a:t>
            </a:r>
            <a:endParaRPr lang="en-US" sz="236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1813—1825 годы: разгром Наполеона, освобождение Европы и рост влияния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1812 году русская армия пошла дальше, преследуя войска Наполеона. Россия стала главной силой Шестой антинаполеоновской коалиции, а вместе действовали Пруссия, Австрия, Великобритания и Швеция.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Отечественной войны 1812 года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Заграничных походов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не допустить нового французского удара по России. В 1812 году стало ясно: окончательная победа требует перенести борьбу за пределы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европейских земель от французского контроля рассматривалось как способ снизить угрозу на будущее. Это усиливало безопасность западных границ.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 также укрепляли международный авторитет России. После войны 1812 года Европе требовался сильный союзник для завершения разгрома Наполеона.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русской армии от Немана до Парижа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кампании 1813—1814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Неман в 1813 году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1813 года русские войска перешли реку Неман и начали освобождать европейские территории. Это был символический момент: армия выходила из роли защиты и переходила к наступлению.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наглядного исторического изображения подходят зимние детали — переход через реку, длинные колонны солдат и артиллерии на снежной дороге, показывающие трудность и решимость похода.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1813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сражений кампании 1813 года (общеисторические данные).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1813 года борьба стала особенно острой: события вокруг Лейпцига заметно изменили ход кампании и приблизили конец войны.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«веса» осенних событий показывает перелом: после Лейпцига Наполеон резко терял позиции в Германии и на подступах к Франции.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тысяч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 большое число участников подтверждает масштаб сражения и его решающую роль.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численности участников в исторических обзорах по сражению при Лейпциге (1813).
</a:t>
            </a:r>
            <a:endParaRPr lang="en-US" sz="368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Лейпцигом в октябре 1813 года против войск Наполеона выступали армии России, Пруссии, Австрии и Швеции. Победа союзников вынудила французов отходить к Рейну.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2143" y="1576525"/>
            <a:ext cx="2880714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антинаполеоновской коалиции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каждой державы была разной, но вместе они усиливали общий военный и политический эффект. Победа стала возможной благодаря координации усилий нескольких стран.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ролей (армия, финансы, контроль на море, политическая осторожность) объясняет, почему коалиция оказалась сильнее одного противника.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школьных курсов истории XIX века о роли стран в коалиции.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союзников в Париж в 1814 году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марта 1814 года — вход союзников в Париж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союзные войска вошли в столицу Франции. Это событие стало завершающим ударом в первой войне коалиции против Наполеона.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Наполеона I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I отрекся от престола. Война получила окончательный военный итог: его власть была разрушена силами коалиции.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монархии Бурбонов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вернули монархию Бурбонов. Смена власти должна была закрепить новый порядок в стране после наполеоновского периода.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«Освободитель столиц»: образ Александра I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союзных войск в Париж Александра I во многих странах считали одним из главных победителей. Его связывали с идеей освобождения и восстановлением международного порядка. Для иллюстрации хорошо подойдет портрет императора и атмосфера триумфа в Европе.
</a:t>
            </a:r>
            <a:endParaRPr lang="en-US" sz="1175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въезд в Париж: смысл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это запоминается как торжество коалиции: союзные войска входят в Париж, а прежний режим окончательно рушится. Такой сюжет помогает показать, что победа была не только военной, но и политической. Для изображения подходит сцена въезда или праздничные построения в городе.
</a:t>
            </a:r>
            <a:endParaRPr lang="en-US" sz="1175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Европе воспринимали Александра I после победы над Наполеоном
</a:t>
            </a:r>
            <a:endParaRPr lang="en-US" sz="2013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1814—1815 годов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собрал главные европейские державы, чтобы обсудить новые границы и правила международных отношений после разгрома Наполеона. Главной задачей было вернуть устойчивость в Европе.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стремились учесть итоги войны и интересы государств: Россия получила значительную часть бывшего Варшавского герцогства, а также укрепила позиции в Центральной Европе.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закрепил принцип равновесия сил: ни одно государство не должно стать настолько сильным, чтобы снова рискнуть развязать масштабный конфликт с остальными.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Венского конгресса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конгресс, решения 1814—1815 годов (учебные обобщения; приведена условная шкала для сравнения влияния).
</a:t>
            </a:r>
            <a:endParaRPr lang="en-US" sz="64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Составленные решения выстраивали новую «картину сил» в Европе: усиливались одни центры влияния и ограничивались реваншистские ожидания других.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смещение баланса в пользу нескольких держав при одновременном стремлении не допустить повторения наполеоновских войн.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союз: создание и цели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Наполеоном и поиск устойчивости после войн; договор России, Австрии и Пруссии в 1815 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вопрос в политике Александра I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вопрос усилился после ослабления Османской империи: европейские державы стали по-разному видеть будущее Балкан и проливов. Отсюда — соперничество за влияние в регионе.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первоочередными были безопасность южных границ и защита православного населения. Продвижение интересов в этом направлении воспринималось как вопрос государственной устойчивости.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стремился укреплять позиции России на Балканах и в районе Черного моря, не доводя ситуацию до резкого столкновения с европейскими партнёрами. Приоритетом оставалась управляемость рисков.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1810-х — начале 1820-х годов эта проблема постоянно возвращалась во внешнюю политику: она связывала религиозные симпатии, стратегию безопасности и международные договорённости.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восстание 1821 года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начало восстания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подняли борьбу против Османской империи. В Европе внимательно следили за событиями, а в России к ним относились сочувственно, поскольку греческий народ исповедовал православие.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1821—1822 — осторожная реакция Александра I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поддерживал идеи справедливости, но действовал сдержанно, стараясь не нарушить международные соглашения. Его задача была избежать новой большой войны в Европе.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1821 — политическое противоречие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ярко показал сложность выбора: поддержка христианских народов сталкивалась с необходимостью сохранять европейский порядок. От этого зависела и безопасность, и дипломатические позиции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930" y="1340425"/>
            <a:ext cx="2978141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внешней политики России в 1813—1825 годах
</a:t>
            </a:r>
            <a:endParaRPr lang="en-US" sz="2105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истории России XIX века (учебное обобщение).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отражают, как Россия сочетала участие в европейских делах, решение вопросов Центральной Европы и внимание к южному направлению.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направлений показывает, что Александр I одновременно учитывал безопасность границ, дипломатические договорённости и баланс сил в Европе.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великая держава Европы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1814—1815 годов Россия воспринималась как одна из ведущих держав Европы. Сила армии, проявившаяся в борьбе с Наполеоном, дополнялась авторитетом в международных переговорах.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стала заметнее и увереннее: дипломаты России могли влиять на обсуждение границ и решений. Для изображения подходят карта Европы после Венского конгресса или парад в Париже в 1814 году.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внешней политики Александра I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XIX века (качественное сопоставление направлений; условные доли для наглядности).
</a:t>
            </a:r>
            <a:endParaRPr lang="en-US" sz="61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линии политики могли тянуть в разные стороны: стремление к европейской стабильности иногда ограничивало прямую поддержку народов на Балканах.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решения держались на трёх опорах одновременно, поэтому неизбежно возникали напряжения между принципами и реальной обстановкой.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75937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1813—1825 годов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завершила разгром Наполеона и внесла решающий вклад в освобождение европейских территорий от французского господства. Это укрепило её позиции и повысило доверие к действиям русской армии.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роль в освобождении Европы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кампаний 1813—1814 годов авторитет России заметно вырос, а Александр I стал влиятельным политическим игроком. Его решения чаще учитывали при обсуждении европейского порядка.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международного авторитета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проявилась консервативность: внешняя политика становилась внимательнее к рискам революций и национальных движений. Александр I стремился не допустить нового крупного конфликта в Европе.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осторожная внешняя линия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 сделали Россию ведущей силой Европы, а решения Венского конгресса и Священный союз надолго определили международные отношения. В итоге Россия стала ключевым гарантом нового европейского порядка в первой половине XIX 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сыграли походы и политика Александра I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2026-05-12T18:18:51Z</dcterms:created>
  <dcterms:modified xsi:type="dcterms:W3CDTF">2026-05-12T18:18:51Z</dcterms:modified>
</cp:coreProperties>
</file>