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Европа в начале Средневековья: общие черты эпохи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Античности к Средневековью через падение Рима и формирование новых культур.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начало Средневековья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в 476 году стало началом формирования новых государств и меняющейся культурной картины Европы V–IX веков с усилением роли христианства и переселения народов.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варварские племена и новые королевства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 в Галлии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основали устойчивое государство на территории современной Франции, объединив множество племён и развив свою административную систему. Это стало важной основой будущей европейской цивилизации.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Остготское и вестготское королевства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контролировали Италию, а вестготы — Испанию, сохраняя элементы римского управления и культуры, что привело к уникальному смешению традиций в этих регионах.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Англии англосаксами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Англосаксы мигрировали на Британские острова, где создали несколько королевств, заложив основы английской государственности и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Вождь варваров Одоакр сверг последнего римского императора, что ознаменовало серьёзные перемены в политике и обществе Европы.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отмечает конец Западной Римской империи и начало Средневековья в Европе.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 и войны в варварских королевствах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конфликты и борьба за власть между племенами создавали нестабильную политическую обстановку в новых государствах.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способствовали расширению территории и развитию сложных административных структур и законодательства.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Пипина Короткого и Карла Великого характеризовали выдающееся лидерство и централизующую политику во франкском государстве.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Франкская империя Карла Великого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768 год — начало правления Карла Великого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становится королём франков и начинает объединять европейские земли, закладывая основу мощной империи.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 год — коронация императора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коронует Карла Великого, провозглашая его императором Запада, укрепляя союз церкви и государства.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графств как административных единиц, поддержание порядка и продвижение образования в королевстве.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включает современные Францию, Германию, Италию и другие территории, создавая политическую и культурную основу Европы.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империи по Верденскому договору 843 года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империи между внуками Карла Великого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официально разделил империю на три части: Западное, Восточное и Срединное королевства, что определило новую политическую карту Европы.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разделения для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стал основой для возникновения будущих государств Франции и Германии, а также повлиял на территориальные споры в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3426" y="2362487"/>
            <a:ext cx="1503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Византии в раннесредневековой Европе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римских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продолжала развивать систему образования и бюрократию, наследуя римское административное устройство.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Византии эффективно защищала границы от варварских вторжений и арабских завоевателей.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центр Константинополя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была центром науки, ремесел и искусства, сохраняя богатое наследие поздней Античности.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церковь играла важную роль в распространении христианства и поддержании духовных традиций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и роль церкви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становится государственной религией в новых королевствах, объединяя различные народы под едиными духовными ценностями.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монашеских орденов способствует образованию и сохранению культурных и духовных традиций.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влияние папы Римского, который становился не только религиозным, но и политическим авторитетом в Европе.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работа обращала языческие племена в христианство, формируя религиозное единство континента.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служили центрами знаний, где копировали и сохраняли античные рукописи, поддерживая грамотность духовенства.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 монастырях готовили будущих священников, обеспечивая преемственность религиозного образования.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разрабатывали медицинские практики, выращивали лекарственные растения и создавали музыкальные произведения, развивая культуру.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монастырей в культуре раннего Средневековья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народы сохраняли устные традиции, передавая эпические песни и легенды, которые укрепляли их историческую память и формировали национальное самосознание.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варваров и римлян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создавали изящные украшения и оружие, используя металл и дерево, что отражало высокий уровень мастерства и эстетических представлений варварских племён.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и городское устройство продолжали влиять на формирование новых властных структур и обычаев, поддерживая преемственность античной культуры.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памятники, такие как амфитеатры и акведуки, служили основой для новых строений и повседневных практик европейцев того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языков и письменности в раннем Средневековье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V–VI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ранние германские и романские языки; в монахах начинают создаваться первые школы для обучения латинской грамоте.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использование рунической письменности у германских народов Севера, происходит развитие древневерхненемецкого и древнеанглийского языков.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активно копируются и распространяются латинские тексты, подготавливая почву для дальнейшего культурного и литературного возрождения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скотоводство являлись основой жизни большинства населения, сосредоточенного в сельской местности, где натуральное хозяйство преобладало над денежным обращением.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экономика Европы того времени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в основном развивались внутри господских поместий, обеспечивая необходимыми товарами местное общество и одновременно поддерживая базовые экономические функции.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монастырей и крепостей формировались небольшие рынки для обмена товарами и продуктами, стимулируя первые торговые связи и экономическую активность.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феодальных отношений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устанавливал личные обязательства между сеньорами и вассалами, которые обменивались землёй и защитой в рамках взаимных договорённостей.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колоната отражало особую форму крепостной зависимости, где крестьяне сохраняли связь с землёй и хозяевами через трудовую повинность.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крестьян зачастую было зависимым, они работали на землях феодалов, взамен получая защиту и право пользоваться частью урожая для пропитания.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отношения сформировали социальную иерархию, которая определяла политическую и экономическую жизнь всей Европы в этот период.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средневековых европейских городов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стали центрами ремёсел и торговли, где появились первые ярмарки, способствовавшие обмену товарами и развитию экономики.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постепенным ростом городов они превратились в важные коммуникационные узлы, привлекая свободных ремесленников, торговцев и новых жителей.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ремесленные гильдии, объединявшие мастеров и регулирующие качество изделий, что обеспечивало устойчивость производства.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сословие состояло из феодалов и рыцарей, обладавших землёй и властью, влияя на политическую жизнь общества.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повседневная жизнь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играло важную роль, обеспечивая религиозное руководство и образованные кадры, поддерживавшие культурное развитие.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составляли свободные крестьяне и зависимые крепостные, которые занимались сельским хозяйством и исполняли повинности.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варьировалась от простой деревенской работы до участия в церковных обрядах и городских ремёслах, отражая разнообразие условий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раннего Средневековья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 в строительстве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Романская архитектура характеризуется массивными стенами и сводами с небольшими окнами, создавая впечатление прочности. Базилики и монастырские комплексы служили религиозными центрами и символами нового возрождения.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украшения и фрески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декоративном искусстве раннего Средневековья широко использовались резьба по дереву и металлу, а также фрески с символическими изображениями, отражавшими религиозные и мифологические сюжеты.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германских, славянских и кельтских племён вызвало интеграцию разнообразных традиций и обычаев, что обогатило культурное пространство Европы.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остатки в управлении и законодательстве сочетались с языческими и христианскими элементами, формируя уникальную идентичность различных регионов.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сопряжение влияний породило новый общественный и культурный строй, ставший фундаментом для будущих европейских государств.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 и формирование Европы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009" y="2578559"/>
            <a:ext cx="346800" cy="277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78559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раннего Средневековья для современности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формирования ранних европейских государств помогает осознать историческое развитие современных национальных структур и традиций.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языкового разнообразия Средневековья объясняет развитие современных европейских языков и их взаимосвязь.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христианства и античности продолжают влиять на современное искусство, право и общественную мораль в 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раннего Средневековья в формировании Европы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основой для политических, культурных и социальных структур, влияющих на европейскую цивилизацию и по сей день, подчёркивая уникальность и значимость эпохи.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2026-05-10T14:39:26Z</dcterms:created>
  <dcterms:modified xsi:type="dcterms:W3CDTF">2026-05-10T14:39:26Z</dcterms:modified>
</cp:coreProperties>
</file>