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image" Target="../media/image-3-7.jpe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image" Target="../media/image-7-5.jpe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image" Target="../media/image-13-7.jpe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image" Target="../media/image-18-5.jpe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264800" y="50"/>
            <a:ext cx="287815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903950" y="777900"/>
            <a:ext cx="4204500" cy="40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и жизнедеятельность клетки: основная тема урока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Изучаем устройство и функции клетки — базовой единицы живого.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1903950" y="217325"/>
            <a:ext cx="4204500" cy="3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62500" y="1055225"/>
            <a:ext cx="3974400" cy="3912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50850" y="1375825"/>
            <a:ext cx="3677700" cy="32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 — основа всего живого и мельчайшая единица жизни. С помощью микроскопов XVII века было открыто её строение. Понимание клеток помогает разобраться в работе организма, лечить болезни и создавать биотехнологии.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650850" y="402000"/>
            <a:ext cx="7752300" cy="37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изучения клетки в биологии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025" y="954954"/>
            <a:ext cx="2662200" cy="209024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42225" y="954954"/>
            <a:ext cx="2662200" cy="209024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99425" y="954954"/>
            <a:ext cx="2662200" cy="209024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00675" y="88800"/>
            <a:ext cx="8144700" cy="6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компоненты и разновидности клеток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006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структуры клетки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 состоит из мембраны, цитоплазмы и ядра. Внутри — органоиды, включая митохондрии, рибосомы и комплекс Гольджи, обеспечивающие её жизнедеятельность.
</a:t>
            </a:r>
            <a:endParaRPr lang="en-US" sz="1300" dirty="0"/>
          </a:p>
        </p:txBody>
      </p:sp>
      <p:sp>
        <p:nvSpPr>
          <p:cNvPr id="13" name="Text 3"/>
          <p:cNvSpPr txBox="1"/>
          <p:nvPr/>
        </p:nvSpPr>
        <p:spPr>
          <a:xfrm>
            <a:off x="33578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по форме и размеру
</a:t>
            </a:r>
            <a:pPr algn="l" indent="0" marL="0">
              <a:lnSpc>
                <a:spcPct val="100000"/>
              </a:lnSpc>
              <a:buNone/>
            </a:pPr>
            <a:r>
              <a:rPr lang="en-US" sz="6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 разных организмов отличаются формой и функциями: растительные имеют клеточную стенку и хлоропласты, а животные содержат центриоли и развитый цитоскелет.
</a:t>
            </a:r>
            <a:endParaRPr lang="en-US" sz="1242" dirty="0"/>
          </a:p>
        </p:txBody>
      </p:sp>
      <p:sp>
        <p:nvSpPr>
          <p:cNvPr id="14" name="Text 4"/>
          <p:cNvSpPr txBox="1"/>
          <p:nvPr/>
        </p:nvSpPr>
        <p:spPr>
          <a:xfrm>
            <a:off x="62150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Простая организация бактерий
</a:t>
            </a:r>
            <a:pPr algn="l" indent="0" marL="0">
              <a:lnSpc>
                <a:spcPct val="100000"/>
              </a:lnSpc>
              <a:buNone/>
            </a:pPr>
            <a:r>
              <a:rPr lang="en-US" sz="6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Бактериальные клетки относятся к прокариотам — у них нет ядра и большинства органоидов, но они способны к самостоятельной жизни и размножению.
</a:t>
            </a:r>
            <a:endParaRPr lang="en-US" sz="1283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0850" y="1454500"/>
            <a:ext cx="2304900" cy="22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живые организмы состоят из одной или нескольких клеток — основа биологических систем.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10850" y="296047"/>
            <a:ext cx="8299800" cy="5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положения клеточной теории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419548" y="1454500"/>
            <a:ext cx="2304900" cy="22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 является минимальной единицей структуры и функционирования организма, выполняя все жизненные процессы.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6415375" y="1454500"/>
            <a:ext cx="2304900" cy="22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клетки образуются только путём деления уже существующих, что обеспечивает преемственность жизни.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025" y="955649"/>
            <a:ext cx="3998100" cy="208885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63945" y="955649"/>
            <a:ext cx="3998100" cy="208885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00675" y="88800"/>
            <a:ext cx="8144700" cy="6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Ядро — центр управления клеткой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00675" y="3354450"/>
            <a:ext cx="37650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ядра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Ядро окружено двойной мембраной с порами, внутри находятся ДНК и ядрышко, ответственное за производство рибосом.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879888" y="3354450"/>
            <a:ext cx="37650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ядра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Ядро контролирует рост, деление и дифференцировку клетки, а также хранит и передаёт наследственную информацию для правильной работы организма.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52992" y="1292083"/>
            <a:ext cx="3704100" cy="263338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1308250" y="1291175"/>
            <a:ext cx="3373800" cy="121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Цитоплазма — густая жидкость, заполняющая прострaнcтво между ядром и мембраной, содержит цитозоль и органоиды.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645575" y="381000"/>
            <a:ext cx="77469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Цитоплазма: состав и функции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1308250" y="2714377"/>
            <a:ext cx="3373800" cy="121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цитоплазме происходят важнейшие химические реакции, включая синтез белков, обмен веществ и транспорт веществ по клетке.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025" y="955649"/>
            <a:ext cx="3998100" cy="208885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63945" y="955649"/>
            <a:ext cx="3998100" cy="208885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00675" y="88800"/>
            <a:ext cx="8144700" cy="6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и назначение клеточной мембраны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00675" y="3354450"/>
            <a:ext cx="37650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Молекулярный состав мембраны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Мембрана состоит из двойного слоя фосфолипидов, белков и углеводов, обеспечивая гибкость и избирательность проникновения веществ.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879888" y="3354450"/>
            <a:ext cx="37650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мембраны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регулирует транспорт веществ, защищает клетку и поддерживает постоянство внутренней среды — гомеостаз, позволяя обмениваться сигналами с окружающей средой.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62500" y="1548813"/>
            <a:ext cx="4108800" cy="296122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288150" y="1548175"/>
            <a:ext cx="3040500" cy="132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Рибосомы состоят из РНК и белков; они синтезируют белки по сообщениям, исходящим из ядра, играя ключевую роль в жизнедеятельности клетки.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241675" y="653950"/>
            <a:ext cx="86295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Рибосомы — «фабрики» белка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1288150" y="3183050"/>
            <a:ext cx="3040500" cy="132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Рибосомы бывают свободными в цитоплазме или прикреплёнными к эндоплазматической сети, выполняя синтез белков для разных нужд клетки.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025" y="955649"/>
            <a:ext cx="3998100" cy="208885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63945" y="955649"/>
            <a:ext cx="3998100" cy="208885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00675" y="88800"/>
            <a:ext cx="8144700" cy="6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эндоплазматической сети и её функции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00675" y="3354450"/>
            <a:ext cx="37650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Шероховатая ЭПС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Снабжена рибосомами, отвечает за синтез белков и их транспортировку по клетке, обеспечивая правильное функционирование органоидов.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879888" y="3354450"/>
            <a:ext cx="37650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Гладкая ЭПС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содержит рибосом, участвует в синтезе липидов и детоксикации вредных веществ, поддерживая клеточные обменные процессы.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5250" y="2062443"/>
            <a:ext cx="3792600" cy="275926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550" y="1324425"/>
            <a:ext cx="3117000" cy="151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Митохондрии имеют две мембраны и внутренние складки — кристы, где происходит выработка энергии в виде молекул АТФ через клеточное дыхание.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98550" y="318300"/>
            <a:ext cx="83469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Митохондрии — энергетические станции клетки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98550" y="3111600"/>
            <a:ext cx="3117000" cy="151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количество варьирует в зависимости от активности клетки; митохондрии содержат собственную ДНК и могут самостоятельно делиться.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025" y="955649"/>
            <a:ext cx="3998100" cy="208885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63945" y="955649"/>
            <a:ext cx="3998100" cy="208885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00675" y="88800"/>
            <a:ext cx="8144700" cy="6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Комплекс Гольджи: функции и строение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00675" y="3354450"/>
            <a:ext cx="37650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комплекса Гольджи
</a:t>
            </a:r>
            <a:pPr algn="l" indent="0" marL="0">
              <a:lnSpc>
                <a:spcPct val="100000"/>
              </a:lnSpc>
              <a:buNone/>
            </a:pPr>
            <a:r>
              <a:rPr lang="en-US" sz="7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Комплекс Гольджи состоит из уплощённых мембранных мешочков, расположенных стопкой, и многочисленных мелких пузырьков. Такая архитектура позволяет эффективно обрабатывать и сортировать вещества, поступающие из эндоплазматической сети.
</a:t>
            </a:r>
            <a:endParaRPr lang="en-US" sz="1351" dirty="0"/>
          </a:p>
        </p:txBody>
      </p:sp>
      <p:sp>
        <p:nvSpPr>
          <p:cNvPr id="11" name="Text 3"/>
          <p:cNvSpPr txBox="1"/>
          <p:nvPr/>
        </p:nvSpPr>
        <p:spPr>
          <a:xfrm>
            <a:off x="4879888" y="3354450"/>
            <a:ext cx="37650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комплекса Гольджи в клетке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роль комплекса — модификация, упаковка и транспорт белков и липидов. В растительных клетках он синтезирует полисахариды для клеточной стенки, а у животных участвует в формировании лизосом и секреции веществ.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52992" y="1292083"/>
            <a:ext cx="3704100" cy="263338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1308250" y="1291175"/>
            <a:ext cx="3373800" cy="121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Лизосомы — мембранные органоиды, содержащие ферменты, расщепляющие сложные молекулы на простые компоненты. Они позволяют разрушать и утилизировать изношенные или повреждённые клеточные структуры.
</a:t>
            </a:r>
            <a:endParaRPr lang="en-US" sz="1399" dirty="0"/>
          </a:p>
        </p:txBody>
      </p:sp>
      <p:sp>
        <p:nvSpPr>
          <p:cNvPr id="7" name="Text 2"/>
          <p:cNvSpPr txBox="1"/>
          <p:nvPr/>
        </p:nvSpPr>
        <p:spPr>
          <a:xfrm>
            <a:off x="645575" y="381000"/>
            <a:ext cx="77469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Лизосомы — система очистки клетки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1308250" y="2714377"/>
            <a:ext cx="3373800" cy="121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Кроме очистительной функции, лизосомы защищают клетку от патогенов и участвуют в самоочищении. Их нарушение вызывает заболевания из-за накопления непереработанных веществ в клетках.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025" y="954954"/>
            <a:ext cx="2662200" cy="209024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42225" y="954954"/>
            <a:ext cx="2662200" cy="209024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99425" y="954954"/>
            <a:ext cx="2662200" cy="209024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00675" y="88800"/>
            <a:ext cx="8144700" cy="6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строения растительной клетки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006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Центральная вакуоль обеспечивает хранение
</a:t>
            </a:r>
            <a:pPr algn="l" indent="0" marL="0">
              <a:lnSpc>
                <a:spcPct val="100000"/>
              </a:lnSpc>
              <a:buNone/>
            </a:pPr>
            <a:r>
              <a:rPr lang="en-US" sz="6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Вакуоль занимает большую часть объёма растительной клетки, содержая клеточный сок — жидкость с растворёнными солями и сахарами. Она поддерживает тургор и способствует росту клетки.
</a:t>
            </a:r>
            <a:endParaRPr lang="en-US" sz="1127" dirty="0"/>
          </a:p>
        </p:txBody>
      </p:sp>
      <p:sp>
        <p:nvSpPr>
          <p:cNvPr id="13" name="Text 3"/>
          <p:cNvSpPr txBox="1"/>
          <p:nvPr/>
        </p:nvSpPr>
        <p:spPr>
          <a:xfrm>
            <a:off x="33578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Пластиды и фотосинтез
</a:t>
            </a:r>
            <a:pPr algn="l" indent="0" marL="0">
              <a:lnSpc>
                <a:spcPct val="100000"/>
              </a:lnSpc>
              <a:buNone/>
            </a:pPr>
            <a:r>
              <a:rPr lang="en-US" sz="7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Хлоропласты, вид пластид, содержат пигмент хлорофилл и проводят фотосинтез, превращая солнечную энергию в питательные вещества. Это закреплённая функция зелёных растений.
</a:t>
            </a:r>
            <a:endParaRPr lang="en-US" sz="1295" dirty="0"/>
          </a:p>
        </p:txBody>
      </p:sp>
      <p:sp>
        <p:nvSpPr>
          <p:cNvPr id="14" name="Text 4"/>
          <p:cNvSpPr txBox="1"/>
          <p:nvPr/>
        </p:nvSpPr>
        <p:spPr>
          <a:xfrm>
            <a:off x="62150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Клеточная стенка придаёт форму и защиту
</a:t>
            </a:r>
            <a:pPr algn="l" indent="0" marL="0">
              <a:lnSpc>
                <a:spcPct val="100000"/>
              </a:lnSpc>
              <a:buNone/>
            </a:pPr>
            <a:r>
              <a:rPr lang="en-US" sz="6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Стенка из целлюлозы укрепляет растительную клетку, поддерживает её форму и защищает от механических повреждений и патогенов. Она также обеспечивает связи с соседними клетками.
</a:t>
            </a:r>
            <a:endParaRPr lang="en-US" sz="1127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62500" y="1548813"/>
            <a:ext cx="4108800" cy="296122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288150" y="1548175"/>
            <a:ext cx="3040500" cy="132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Животные клетки не имеют клеточной стенки и хлоропластов, зато содержат развиты лизосомы и центриоли, важные для внутриклеточного обмена и деления. Резервным веществом служит гликоген.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241675" y="653950"/>
            <a:ext cx="86295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строения животной клетки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1288150" y="3183050"/>
            <a:ext cx="3040500" cy="132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Форма клетки поддерживается цитоскелетом, обеспечивающим подвижность и структурную прочность. Животные клетки активно участвуют в обмене веществ за счёт разнообразия функций органоидов.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075" y="1421909"/>
            <a:ext cx="7748700" cy="356973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38125" y="129875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процесса деления клетки: митоз и мейоз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238125" y="774550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стадии и отличия клеточного деления
</a:t>
            </a:r>
            <a:endParaRPr lang="en-US" sz="1301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6943" y="877926"/>
            <a:ext cx="4200600" cy="34290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38125" y="774550"/>
            <a:ext cx="3777900" cy="28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Фотосинтез происходит в хлоропластах, преобразуя солнечную энергию в органические вещества. Клеточное дыхание в митохондриях использует эти вещества для получения энергии в виде АТФ.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процессы взаимосвязаны — кислород, выделяемый растениями, необходим животным для дыхания, а глюкоза обеспечивает энергетический обмен.
</a:t>
            </a:r>
            <a:endParaRPr lang="en-US" sz="1517" dirty="0"/>
          </a:p>
        </p:txBody>
      </p:sp>
      <p:sp>
        <p:nvSpPr>
          <p:cNvPr id="7" name="Text 2"/>
          <p:cNvSpPr txBox="1"/>
          <p:nvPr/>
        </p:nvSpPr>
        <p:spPr>
          <a:xfrm>
            <a:off x="238125" y="129875"/>
            <a:ext cx="72087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89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Фотосинтез и дыхание: ключевые процессы клетки
</a:t>
            </a:r>
            <a:endParaRPr lang="en-US" sz="2189" dirty="0"/>
          </a:p>
        </p:txBody>
      </p:sp>
      <p:sp>
        <p:nvSpPr>
          <p:cNvPr id="8" name="Text 3"/>
          <p:cNvSpPr txBox="1"/>
          <p:nvPr/>
        </p:nvSpPr>
        <p:spPr>
          <a:xfrm>
            <a:off x="238125" y="3771375"/>
            <a:ext cx="3777900" cy="63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биологических процессов, 2024
</a:t>
            </a:r>
            <a:endParaRPr lang="en-US" sz="1301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52992" y="1292083"/>
            <a:ext cx="3704100" cy="263338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1308250" y="1291175"/>
            <a:ext cx="3373800" cy="121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Клеточная мембрана регулирует проникновение воды, газов и питательных веществ, сохраняя внутреннее равновесие и защищая клетку от токсинов и патогенов.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645575" y="381000"/>
            <a:ext cx="77469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78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клеточной мембраны в обмене веществ и сигнализации
</a:t>
            </a:r>
            <a:endParaRPr lang="en-US" sz="1978" dirty="0"/>
          </a:p>
        </p:txBody>
      </p:sp>
      <p:sp>
        <p:nvSpPr>
          <p:cNvPr id="8" name="Text 3"/>
          <p:cNvSpPr txBox="1"/>
          <p:nvPr/>
        </p:nvSpPr>
        <p:spPr>
          <a:xfrm>
            <a:off x="1308250" y="2714377"/>
            <a:ext cx="3373800" cy="121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поверхности мембраны расположены рецепторы, которые распознают химические сигналы и дают клетке возможность реагировать на изменения внешней среды и взаимодействовать с другими клетками.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025" y="955649"/>
            <a:ext cx="3998100" cy="208885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63945" y="955649"/>
            <a:ext cx="3998100" cy="208885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00675" y="88800"/>
            <a:ext cx="8144700" cy="6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Одноклеточные и многоклеточные организмы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00675" y="3354450"/>
            <a:ext cx="37650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одной клетки: одноклеточные организмы
</a:t>
            </a:r>
            <a:pPr algn="l" indent="0" marL="0">
              <a:lnSpc>
                <a:spcPct val="100000"/>
              </a:lnSpc>
              <a:buNone/>
            </a:pPr>
            <a:r>
              <a:rPr lang="en-US" sz="7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Одноклеточные, как амёба или инфузория, выполняют все жизненные функции в одной клетке, включая питание, движение и размножение. Их универсальность — пример автономии жизни на клеточном уровне.
</a:t>
            </a:r>
            <a:endParaRPr lang="en-US" sz="1314" dirty="0"/>
          </a:p>
        </p:txBody>
      </p:sp>
      <p:sp>
        <p:nvSpPr>
          <p:cNvPr id="11" name="Text 3"/>
          <p:cNvSpPr txBox="1"/>
          <p:nvPr/>
        </p:nvSpPr>
        <p:spPr>
          <a:xfrm>
            <a:off x="4879888" y="3354450"/>
            <a:ext cx="37650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Кооперация клеток в многоклеточных организмах
</a:t>
            </a:r>
            <a:pPr algn="l" indent="0" marL="0">
              <a:lnSpc>
                <a:spcPct val="100000"/>
              </a:lnSpc>
              <a:buNone/>
            </a:pPr>
            <a:r>
              <a:rPr lang="en-US" sz="7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многоклеточных клетки объединяются в ткани и органы, специализируясь на разных функциях. Несмотря на тесное взаимодействие, каждая клетка сохраняет самостоятельность обмена веществ и энергии.
</a:t>
            </a:r>
            <a:endParaRPr lang="en-US" sz="129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47421" y="1229925"/>
            <a:ext cx="2485008" cy="2681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14125" y="202050"/>
            <a:ext cx="4002600" cy="86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Вклад учёных и методы исследования клетки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926750" y="1229925"/>
            <a:ext cx="3390000" cy="15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открытия микроскопии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Роберт Гук впервые описал клетки в 1665 году. Антони ван Левенгук и Жан Батист Ламарк расширили знания о клетках, а Шлейден и Шванн сформулировали клеточную теорию в XIX веке.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926750" y="3011225"/>
            <a:ext cx="3390000" cy="15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методы изучения клеток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для изучения клетки применяют световую и электронную микроскопию, молекулярные методы и флуоресцентные метки, позволяющие наблюдать детальные процессы в живой клетке.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81000" y="786262"/>
            <a:ext cx="3884100" cy="35692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58300" y="1018350"/>
            <a:ext cx="3338400" cy="310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клеточных знаний для будущего
</a:t>
            </a:r>
            <a:pPr algn="l" indent="0" marL="0">
              <a:lnSpc>
                <a:spcPct val="100000"/>
              </a:lnSpc>
              <a:buNone/>
            </a:pPr>
            <a:r>
              <a:rPr lang="en-US" sz="17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строения и функций клеток — фундамент биологии и медицины. Современные исследования открывают новые возможности в лечении болезней и создании инновационных биоматериалов, расширяя границы науки.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2026-05-09T11:53:51Z</dcterms:created>
  <dcterms:modified xsi:type="dcterms:W3CDTF">2026-05-09T11:53:51Z</dcterms:modified>
</cp:coreProperties>
</file>