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М.Н. Загоскин и роман о 1612 годе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Смуты, подвиг ополчения и путь героя в одном романе.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романа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«Юрий Милославский» вышел в 1829 году и сразу привлёк внимание читателей. В его основе — события 1612 года: освобождение Москвы, подвиг Минина и Пожарского, а также объединение страны в тяжёлое время.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Николаевич Загоскин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Загоскин жил в 1789–1852 годах и принадлежал к поколению писателей, для которых прошлое России стало важной темой творчества.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связан не только с литературой, но и с театральной, общественной жизнью своего времени, поэтому хорошо чувствовал интересы читателей.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романы Загоскина ценили за занимательный сюжет, яркие характеры и внимание к бытовым деталям. «Юрий Милославский» сделал его особенно известным.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как исторический фон романа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стало для России периодом голода, борьбы за власть и иностранного вмешательства. Страна переживала тяжёлые испытания и потерю устойчивости. В романе этот фон усиливает чувство опасности и напряжения.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освобождение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фоне особенно важными становятся верность Родине и личная ответственность человека. Освобождение Москвы в 1612 году показывает, что объединение людей способно изменить ход истории и вернуть надежду.
</a:t>
            </a:r>
            <a:endParaRPr lang="en-US" sz="11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1612 года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этапы показывают, как от подготовки ополчения страна постепенно пришла к решающему освобождению столицы.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событий идёт вверх: чем ближе к ноябрю, тем сильнее движение к победе и восстановлению государства.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1612 года; общепринятая хронология Смутного времени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исторического романа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опирается на подлинные события и узнаваемую эпоху. Читатель видит не выдуманный мир, а художественно осмысленную картину прошлого.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жанра характерны опасности, погони, неожиданные встречи и резкие повороты действия. Это делает чтение напряжённым и увлекательным.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Вымышленные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могут быть придуманные персонажи. Через их судьбы автор показывает, как большие исторические события отражаются на жизни отдельных людей.
</a:t>
            </a:r>
            <a:endParaRPr lang="en-US" sz="94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судьбой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 героя не отделена от истории народа. Его поступки приобретают значение, потому что происходят в момент судьбоносных событий для всей страны.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кто есть кто в романе и какую роль каждый образ играет в развитии сюжета.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распределены так, чтобы показать столкновение личной доблести, народной силы и внешней угрозы.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М.Н. Загоскина «Юрий Милославский, или Русские в 1612 году»
</a:t>
            </a:r>
            <a:endParaRPr lang="en-US" sz="8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Юрия Милославского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Милославский показан как герой, который умеет действовать решительно и не теряется перед опасностью. Его поведение подчёркивает внутреннюю собранность и готовность отвечать за свои поступки.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особенно важны честь и верность слову. Он не выбирает лёгкий путь, если тот противоречит долгу, и поэтому вызывает уважение у читателя.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проходит через испытания, где проверяются не только смелость, но и нравственная твёрдость. Так раскрывается его характер в условиях исторической тревоги.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построен по законам романтической прозы. Через яркие поступки и острые ситуации автор показывает, что истинная сила человека связана с верностью Отечеству.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ополчение в романе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разных сословий — одно дело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ополчении рядом оказываются люди с разным положением, возрастом и характером. Но всех объединяет общее чувство опасности и желание защитить Москву. Именно это единство делает их сильнее отдельных отрядов и случайных помощников.
</a:t>
            </a:r>
            <a:endParaRPr lang="en-US" sz="80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вместо разобщённости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Ополчение в романе держится не только на смелости, но и на порядке. Воины понимают, что успех возможен лишь тогда, когда каждый выполняет своё дело. Такая собранность помогает им выдержать тяжёлые испытания и не потерять веру.
</a:t>
            </a:r>
            <a:endParaRPr lang="en-US" sz="826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народной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Загоскина ополчение — это не просто военное объединение. Это образ народа, который сам встаёт на защиту страны, когда государство переживает кризис. Поэтому его победа воспринимается как знак общего возрождения.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фрагменте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событий в историко-приключенческом эпизоде романа.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чести, верности и долга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в романе проверяется не словами, а поступками: герой должен сохранять достоинство, не предавать товарищей и не искать личной выгоды, когда стране нужна помощь.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особенно важна в годы Смуты, потому что она отличает тех, кто держится за Родину и слово, от людей, готовых перейти на сторону врага ради спасения себя.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связывает личный выбор с судьбой государства: Загоскин показывает, что в опасный час настоящий человек обязан защищать слабых и действовать даже тогда, когда страшно.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Загоскина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построено просто и ясно, поэтому школьнику легко следить за событиями, хотя речь идёт о далёком XVII веке и непростом историческом фоне.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архаичные слова, старинные обращения и пословичные обороты, которые создают ощущение эпохи и делают речь персонажей более убедительной.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живые диалоги: через них раскрываются характеры героев, их намерения, страхи и отношение к происходящему вокруг.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книжного рассказа и разговорной интонации делает роман одновременно историческим и увлекательным, а описание событий — наглядным и запоминающимся.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ценятся в героях романа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в романе показывает не только силу характера, но и нравственный выбор человека в трудные исторические минуты.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и верность занимают главное место, а остальные качества поддерживают образ героя, готового служить общему делу.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содержанию романа М. Н. Загоскина «Юрий Милославский, или Русские в 1612 году»
</a:t>
            </a:r>
            <a:endParaRPr lang="en-US" sz="7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публикация в этом году сделала произведение заметным явлением русской исторической прозы и привлекла к нему широкое внимание.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Н. Загоскин, «Юрий Милославский, или Русские в 1612 году» (1829)
</a:t>
            </a:r>
            <a:endParaRPr lang="en-US" sz="813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выхода романа в свет и его быстрого успеха у читателей.
</a:t>
            </a:r>
            <a:endParaRPr lang="en-US" sz="27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 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показана как место тревоги и испытаний, где каждый день связан с опасностью. Через осаду и беспокойство автор передаёт чувство, будто судьба всей страны сосредоточена в одном городе.
</a:t>
            </a:r>
            <a:endParaRPr lang="en-US" sz="861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тяжёлые минуты столица не теряет значения опоры и будущего восстановления. В романе ожидание освобождения Москвы становится ожиданием спасения всей Руси и возвращения порядка.
</a:t>
            </a:r>
            <a:endParaRPr lang="en-US" sz="826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народном подвиге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Москвы соединяет военную историю и национальную память. Город напоминает не только о разрушениях Смуты, но и о силе людей, которые сумели его защитить и освободить.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романе: три образа одного города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время: опорные исторические даты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помогают связать события романа с реальной историей начала XVII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переход от кризиса к объединению страны и объясняет, почему 1612 год стал переломным моментом.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начала XVII века; события, лежащие в основе романа М. Н. Загоскина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историческом романе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героя от испытания к нравственному выбору и служению общему делу.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65" y="2184339"/>
            <a:ext cx="455963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94750"/>
            <a:ext cx="529800" cy="423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стал заметным событием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Увлекательный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держит внимание благодаря приключениям, неожиданным поворотам и ясному конфликту. Читатель следит не только за событиями, но и за тем, как герои выходят из опасных ситуаций.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книги — мысль о служении Отечеству. Для читателей это было важно: прошлое России представало не как далёкая история, а как пример общей ответственности и силы.
</a:t>
            </a:r>
            <a:endParaRPr lang="en-US" sz="1008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Загоскин обращается к 1612 году, одному из самых значимых моментов русской истории. Благодаря этому роман помогает увидеть Смуту как время тяжелых испытаний и народного единения.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показаны через поступки, разговоры и выбор в опасный момент. Поэтому исторические события воспринимаются не отвлечённо, а через судьбы людей, близких читателю.
</a:t>
            </a:r>
            <a:endParaRPr lang="en-US" sz="9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 во фрагменте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фрагменте прежде всего виден конфликт: герои оказываются в напряжённой ситуации, где нельзя остаться в стороне. События быстро движутся вперёд и показывают цену каждого решения.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то, как автор раскрывает персонажей через речь и поступки. Тревожное настроение, исторический фон и связь личной судьбы с судьбой страны делают эпизод особенно выразительным.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романа Загоскина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напоминает, что в трудные времена страну спасают единство, мужество и верность общему делу. Через Юрия Милославского и события 1612 года Загоскин утверждает силу народа и ответственность каждого человека перед Родиной.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2026-05-23T04:18:37Z</dcterms:created>
  <dcterms:modified xsi:type="dcterms:W3CDTF">2026-05-23T04:18:37Z</dcterms:modified>
</cp:coreProperties>
</file>