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перемен: XX век как эпоха больших изменений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Столетие, которое изменило жизнь людей по всему миру.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4" y="-8450"/>
            <a:ext cx="40853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XX век стал переломным для истории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ускорил историю: войны, открытия и новые технологии изменили быт, работу и общение людей, а события в одной стране стали влиять на весь мир.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и перемены в повседневной жизни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 доме и на заводе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стало основой нового быта: оно освещало улицы и квартиры, приводило в движение станки и позволило создавать удобные бытовые приборы для семьи.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стали выпускать больше товаров за меньшее время, поэтому многие вещи подешевели. Это сделало одежду, посуду и технику доступнее для широкого круга семей.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удобнее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Лифты, электрический транспорт и другие новшества изменили городскую среду. Людям стало проще подниматься в высотные здания, добираться на работу и жить в больших городах.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домашние приборы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Холодильники, стиральные машины и пылесосы заметно сократили время на домашние дела. Повседневная жизнь стала удобнее, а часть тяжелой работы взяли на себя машины.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сопровождалась строительством новых кварталов, дорог и общественного транспорта.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больше людей выбирали городскую жизнь, а вместе с ней менялись работа, жилье и семейный уклад.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 XX веке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об урбанизации мира, начало XX — конец XX века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 самолет: новая скорость передвижения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изменил улицы, дворы и расстояния между людьми. Он стал не роскошью для немногих, а привычным способом добираться на работу, в школу и в гости. Вместе с ним выросли дороги, гаражи и автозаправки.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начал двигаться быстрее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полеты стали обычным делом, дальние страны приблизились друг к другу. Путь, который раньше занимал недели, теперь можно было преодолеть за часы. Аэропорты превратились в новые ворота между континентами.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Самолет сокращает мир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машины перевозили не только людей, но и грузы, письма, продукты, детали для заводов. Это ускорило торговлю и сделало города сильнее связанными между собой, словно весь мир оказался в одном движении.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для жизни и работы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кино и телевидение как массовая культура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связи распространяли похожие песни, фильмы и новости по всему миру. Так возникало ощущение общей культуры, где люди все чаще узнавали одни и те же голоса и образы.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массовая культура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быстро приносило новости, музыку и важные сообщения в тысячи домов одновременно. Люди могли слушать одно и то же событие в разных городах и чувствовать себя частью общего времени.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объединяло слушателей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Кинотеатры собирали большие очереди, потому что фильмы давали возможность увидеть новые истории, путешествия и героев. Для городских жителей это стало особым видом отдыха и общения.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стало любимым досугом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сделало новости и развлечения частью семейного вечера. Экран в гостиной создавал общие темы для разговора и формировал привычки, знакомые миллионам людей.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вошло в дом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способы передачи информации и насколько быстрее становился обмен сообщениями.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становилась быстрее и удобнее, поэтому люди, города и страны оказывались все теснее связаны между собой.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развитии средств коммуникации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 XX веке: от письма к интернету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том, как научная идея превращается в привычную технологию.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научное открытие меняло повседневную жизнь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XX века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унесли миллионы жизней, разрушили города и семьи. После 1945 года мир особенно остро почувствовал, как важно сохранять мир и сотрудничество.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войны стали крупнейшими катастрофами XX века.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 годы войны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во время войны лишались дома, привычного распорядка и спокойной учебы. Им приходилось быстро взрослеть, помогать семье и жить в постоянной тревоге.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детство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одного ребенка делает войну понятнее и ближе. Через личную судьбу видно, что за большими событиями всегда стоят живые люди, их боль и мужество.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взгляд на войну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Дневники, письма, фотографии и воспоминания помогают узнать, как дети переживали войну. Такие источники показывают не только события, но и чувства страха, надежды и ожидания.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очевидцев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не были единственными, но именно они стали яркими точками, по которым удобно видеть ритм столетия и смену эпох.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десяток лет приносил событие мирового масштаба: XX век менял политическую карту быстро и резко.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даты XX века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ключевых событиях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XX века: больше шансов на жизнь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получали новые инструменты диагностики, а рентген помогал видеть повреждения и болезни, которые раньше было трудно распознать.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анализы, новые лекарства и массовая профилактика сделали лечение точнее, а продолжительность жизни во многих странах заметно выросла.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века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 вакцины резко снизили смертность от многих инфекций, а операции стали безопаснее благодаря наркозу и развитию хирургии.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5" y="1744250"/>
            <a:ext cx="556500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97020"/>
            <a:ext cx="563700" cy="450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искусственного спутника Земли в 1957 году открыл космическую эру и показал, что человек может выводить аппараты за пределы планеты.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спутник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Юрий Гагарин стал первым человеком в космосе. Этот полёт стал символом научного прорыва и огромного интереса к исследованиям Вселенной.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Гагарина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спутники стали помогать в связи, навигации, прогнозе погоды и наблюдении за Землёй, то есть вошли в повседневную жизнь миллионов людей.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спутников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 символ научного прогресса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 начало цифровой эпохи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перемена заключалась в том, что информация стала передаваться намного быстрее, а навыки работы с ней превратились в важную часть образования.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цифровой эпохи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компьютеры стали использовать в учебных классах, учреждениях и семьях, открыв доступ к новым способам обучения и общения.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 школах и домах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ускорили хранение, обработку и поиск данных. Это изменило работу учёных, инженеров, учителей, бухгалтеров и многих других специалистов.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работа с информацией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компьютеры занимали целые комнаты и требовали больших ресурсов, но со временем стали меньше, быстрее и удобнее для разных сфер жизни.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гигантов к компактным устройствам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до и после технических перемен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техника изменила повседневные привычки людей и сделала жизнь удобнее и быстрее.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 сократили время на домашние дела и расстояния между людьми, сделав быт удобнее и мобильнее.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изменений в быту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социальные изменения XX века на основе исторического обзора индустриализации, образования и прав человека.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общество в XX веке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достижения не существовали отдельно: развитие науки, образования и сотрудничества поддерживало друг друга и усиливало общий прогресс.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успехи века затронули здоровье, знания и общение, поэтому изменения почувствовали почти все люди.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XX века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итогов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остались нерешенными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показал, что даже после крупных побед человечество не смогло полностью отказаться от войн и вооружённых конфликтов. Мир стал осторожнее, но не безопаснее во всём.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не исчезли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системы, опасное оружие и зависимость от технологий принесли удобство, но и новые опасности. Это напомнило о необходимости ответственности за свои решения.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 техники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заводов, транспорта и энергетики усилило загрязнение воздуха и воды. К концу века люди всё чаще начали говорить об охране природы.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под угрозой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бедность, различия в уровне жизни и ограниченный доступ к образованию оставались серьёзной проблемой. Прогресс помог не всем одинаково.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сохранилось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XX века в современной жизни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телефон был редкостью, а сегодня он соединяет людей за секунды. Современная связь выросла из открытий прошлого века и изменила то, как мы учимся, договариваемся и поддерживаем близких. Даже обычный школьный чат — часть этого наследия.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 каждом доме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связь, навигация и прогноз погоды стали частью повседневности, хотя их основа появилась в XX веке. Над улицами, домами и дорогами словно работает невидимая система, созданная наукой прошлого столетия.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над городом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перестал быть чудом и стал обычным способом быстро добраться в другой город или страну. Развитие авиации в XX веке сократило расстояния между людьми и сделало путешествия доступнее для семей, школьников и туристов.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как привычный транспорт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принёс открытия, которые сделали жизнь длиннее, связь быстрее, а мир — теснее. Но вместе с прогрессом выросла и ответственность людей за будущее планеты.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изменил мир быстрее, чем любые прежние эпохи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2026-06-02T08:33:43Z</dcterms:created>
  <dcterms:modified xsi:type="dcterms:W3CDTF">2026-06-02T08:33:43Z</dcterms:modified>
</cp:coreProperties>
</file>