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238A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00" y="415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635375" y="4237100"/>
            <a:ext cx="7236900" cy="671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1637400"/>
            <a:ext cx="4997100" cy="186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Meine Stadt — город, о котором можно говорить по-немецки
</a:t>
            </a:r>
            <a:pPr algn="l" indent="0" marL="0">
              <a:lnSpc>
                <a:spcPct val="100000"/>
              </a:lnSpc>
              <a:buNone/>
            </a:pPr>
            <a:r>
              <a:rPr lang="en-US" sz="30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описывать город, его улицы, транспорт, школу и любимые места.
</a:t>
            </a:r>
            <a:endParaRPr lang="en-US" sz="3098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18850" y="1074565"/>
            <a:ext cx="4430100" cy="347832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604600" cy="83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говорить о своём городе по-немецки
</a:t>
            </a:r>
            <a:endParaRPr lang="en-US" sz="3314" dirty="0"/>
          </a:p>
        </p:txBody>
      </p:sp>
      <p:sp>
        <p:nvSpPr>
          <p:cNvPr id="6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639000" y="1822650"/>
            <a:ext cx="3658500" cy="20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«Meine Stadt» помогает описывать знакомое окружение простыми фразами. Для этого нужны короткие предложения с глаголами sein, haben, geben, wohnen, gehen и fahren.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8400" y="3266100"/>
            <a:ext cx="167400" cy="223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23700" y="1507400"/>
            <a:ext cx="279000" cy="223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7600" y="1507400"/>
            <a:ext cx="279000" cy="223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432650" y="1507400"/>
            <a:ext cx="251100" cy="223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269900" y="3266100"/>
            <a:ext cx="195300" cy="2232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4" name="Text 1"/>
          <p:cNvSpPr txBox="1"/>
          <p:nvPr/>
        </p:nvSpPr>
        <p:spPr>
          <a:xfrm>
            <a:off x="249300" y="139500"/>
            <a:ext cx="8587800" cy="7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слова по теме «город»
</a:t>
            </a:r>
            <a:endParaRPr lang="en-US" sz="3400" dirty="0"/>
          </a:p>
        </p:txBody>
      </p:sp>
      <p:sp>
        <p:nvSpPr>
          <p:cNvPr id="15" name="Text 2"/>
          <p:cNvSpPr txBox="1"/>
          <p:nvPr/>
        </p:nvSpPr>
        <p:spPr>
          <a:xfrm>
            <a:off x="3790775" y="3184050"/>
            <a:ext cx="1965900" cy="38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найти путь
</a:t>
            </a:r>
            <a:endParaRPr lang="en-US" sz="1100" dirty="0"/>
          </a:p>
        </p:txBody>
      </p:sp>
      <p:sp>
        <p:nvSpPr>
          <p:cNvPr id="16" name="Text 3"/>
          <p:cNvSpPr txBox="1"/>
          <p:nvPr/>
        </p:nvSpPr>
        <p:spPr>
          <a:xfrm>
            <a:off x="3334650" y="3694775"/>
            <a:ext cx="24219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Links, rechts, geradeaus, in der Nähe, im Zentrum и am Stadtrand показывают расположение объектов. Эти слова помогают отвечать на вопросы о том, где находится дом, школа или парк.
</a:t>
            </a:r>
            <a:endParaRPr lang="en-US" sz="900" dirty="0"/>
          </a:p>
        </p:txBody>
      </p:sp>
      <p:sp>
        <p:nvSpPr>
          <p:cNvPr id="17" name="Text 4"/>
          <p:cNvSpPr txBox="1"/>
          <p:nvPr/>
        </p:nvSpPr>
        <p:spPr>
          <a:xfrm>
            <a:off x="6591875" y="1425350"/>
            <a:ext cx="1965900" cy="38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и учреждения
</a:t>
            </a:r>
            <a:endParaRPr lang="en-US" sz="1100" dirty="0"/>
          </a:p>
        </p:txBody>
      </p:sp>
      <p:sp>
        <p:nvSpPr>
          <p:cNvPr id="18" name="Text 5"/>
          <p:cNvSpPr txBox="1"/>
          <p:nvPr/>
        </p:nvSpPr>
        <p:spPr>
          <a:xfrm>
            <a:off x="6135750" y="1936075"/>
            <a:ext cx="24219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Die Schule, das Krankenhaus, der Bahnhof и das Museum называют важные городские места. Они нужны, чтобы рассказывать, где учатся, лечатся, ждут поезд или посещают выставки.
</a:t>
            </a:r>
            <a:endParaRPr lang="en-US" sz="900" dirty="0"/>
          </a:p>
        </p:txBody>
      </p:sp>
      <p:sp>
        <p:nvSpPr>
          <p:cNvPr id="19" name="Text 6"/>
          <p:cNvSpPr txBox="1"/>
          <p:nvPr/>
        </p:nvSpPr>
        <p:spPr>
          <a:xfrm>
            <a:off x="985925" y="1425350"/>
            <a:ext cx="1965900" cy="38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и центр
</a:t>
            </a:r>
            <a:endParaRPr lang="en-US" sz="1100" dirty="0"/>
          </a:p>
        </p:txBody>
      </p:sp>
      <p:sp>
        <p:nvSpPr>
          <p:cNvPr id="20" name="Text 7"/>
          <p:cNvSpPr txBox="1"/>
          <p:nvPr/>
        </p:nvSpPr>
        <p:spPr>
          <a:xfrm>
            <a:off x="529650" y="1936075"/>
            <a:ext cx="24219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die Stadt, das Zentrum и der Platz помогают назвать сам город и его главные части. С их помощью легко сказать, где находится центр и что там можно увидеть.
</a:t>
            </a:r>
            <a:endParaRPr lang="en-US" sz="900" dirty="0"/>
          </a:p>
        </p:txBody>
      </p:sp>
      <p:sp>
        <p:nvSpPr>
          <p:cNvPr id="21" name="Text 8"/>
          <p:cNvSpPr txBox="1"/>
          <p:nvPr/>
        </p:nvSpPr>
        <p:spPr>
          <a:xfrm>
            <a:off x="3786875" y="1425350"/>
            <a:ext cx="1965900" cy="38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Улицы и дома
</a:t>
            </a:r>
            <a:endParaRPr lang="en-US" sz="1100" dirty="0"/>
          </a:p>
        </p:txBody>
      </p:sp>
      <p:sp>
        <p:nvSpPr>
          <p:cNvPr id="22" name="Text 9"/>
          <p:cNvSpPr txBox="1"/>
          <p:nvPr/>
        </p:nvSpPr>
        <p:spPr>
          <a:xfrm>
            <a:off x="3330750" y="1936075"/>
            <a:ext cx="24219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Die Straße, das Haus и die Häuser описывают жилые кварталы и движение по городу. Эти слова часто встречаются в коротких рассказах о том, где живёт ученик.
</a:t>
            </a:r>
            <a:endParaRPr lang="en-US" sz="900" dirty="0"/>
          </a:p>
        </p:txBody>
      </p:sp>
      <p:sp>
        <p:nvSpPr>
          <p:cNvPr id="23" name="Text 10"/>
          <p:cNvSpPr txBox="1"/>
          <p:nvPr/>
        </p:nvSpPr>
        <p:spPr>
          <a:xfrm>
            <a:off x="6596225" y="3184050"/>
            <a:ext cx="1965900" cy="38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Места для отдыха
</a:t>
            </a:r>
            <a:endParaRPr lang="en-US" sz="1100" dirty="0"/>
          </a:p>
        </p:txBody>
      </p:sp>
      <p:sp>
        <p:nvSpPr>
          <p:cNvPr id="24" name="Text 11"/>
          <p:cNvSpPr txBox="1"/>
          <p:nvPr/>
        </p:nvSpPr>
        <p:spPr>
          <a:xfrm>
            <a:off x="6140100" y="3694775"/>
            <a:ext cx="24219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Der Park, der Laden и die Nähe помогают говорить о прогулках, покупках и знакомых маршрутах. Такие слова особенно полезны, когда нужно описать любимое место рядом с домом.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097967"/>
            <a:ext cx="1973100" cy="19384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542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Мой город на картинке: что можно назвать по-немецки
</a:t>
            </a:r>
            <a:endParaRPr lang="en-US" sz="2786" dirty="0"/>
          </a:p>
        </p:txBody>
      </p:sp>
      <p:sp>
        <p:nvSpPr>
          <p:cNvPr id="6" name="Text 1"/>
          <p:cNvSpPr txBox="1"/>
          <p:nvPr/>
        </p:nvSpPr>
        <p:spPr>
          <a:xfrm>
            <a:off x="2778100" y="3141000"/>
            <a:ext cx="5404800" cy="12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это описать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сравнения подойдут слова groß, klein, alt, neu, schön, ruhig и laut. Они позволяют не только назвать объекты, но и выразить первое впечатление от города.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2778100" y="1387050"/>
            <a:ext cx="5404800" cy="127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видно сразу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изображении легко назвать дома, улицу, деревья, школу и остановку. Эти слова помогают быстро перейти от картинки к простому рассказу о городе.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0600" y="2073205"/>
            <a:ext cx="4133400" cy="131904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1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и переводы: что нужно знать к теме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622500" y="1830025"/>
            <a:ext cx="3608400" cy="180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самые нужные слова и примеры их употребления в коротких фразах.
</a:t>
            </a:r>
            <a:pPr algn="l" indent="0" marL="0">
              <a:lnSpc>
                <a:spcPct val="15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Базовые слова короткие и частотные, поэтому их легко соединять в простые предложения о городе.
</a:t>
            </a:r>
            <a:pPr algn="l" indent="0" marL="0">
              <a:lnSpc>
                <a:spcPct val="15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лексика по теме «Meine Stadt»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93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предложения о городе
</a:t>
            </a:r>
            <a:endParaRPr lang="en-US" sz="3400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985000" y="1681150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правило — говорить коротко и понятно: Meine Stadt ist groß. In meiner Stadt gibt es viele Parks. Такие фразы подходят для описания знакомого места без сложных конструкций.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5158125" y="1681150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Второе правило — соединять мысли словами und, aber, auch, weil. Они помогают добавить причину, сравнение или ещё один факт, не усложняя предложение для шестиклассника.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985000" y="3293075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Третье правило — использовать личную информацию: Ich wohne im Zentrum. Die Schule ist nicht weit von meinem Haus entfernt. Так рассказ становится живым и похожим на настоящий.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3764" y="1760050"/>
            <a:ext cx="3555773" cy="221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929532" y="1827992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увидеть, какие места встречаются чаще, а какие — реже, и обсудить удобство района для школьников.
</a:t>
            </a:r>
            <a:endParaRPr lang="en-US" sz="1292" dirty="0"/>
          </a:p>
        </p:txBody>
      </p:sp>
      <p:sp>
        <p:nvSpPr>
          <p:cNvPr id="10" name="Text 2"/>
          <p:cNvSpPr txBox="1"/>
          <p:nvPr/>
        </p:nvSpPr>
        <p:spPr>
          <a:xfrm>
            <a:off x="4883100" y="4111000"/>
            <a:ext cx="3663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модель данных для урока немецкого языка, 2025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5795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есть в городе: сравнение объектов
</a:t>
            </a:r>
            <a:endParaRPr lang="en-US" sz="3400" dirty="0"/>
          </a:p>
        </p:txBody>
      </p:sp>
      <p:sp>
        <p:nvSpPr>
          <p:cNvPr id="12" name="Text 4"/>
          <p:cNvSpPr txBox="1"/>
          <p:nvPr/>
        </p:nvSpPr>
        <p:spPr>
          <a:xfrm>
            <a:off x="929532" y="3130317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в микрорайоне магазинов и остановок, меньше всего библиотек. Значит, район удобен для повседневных дел и транспорта.
</a:t>
            </a:r>
            <a:endParaRPr lang="en-US" sz="1154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276150" y="2224975"/>
            <a:ext cx="1908300" cy="207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школьник выходит из дома, идёт по улице и часто подходит к остановке. Здесь удобно повторять слова morgens, zur Schule и mit dem Bus.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2441125" y="2224975"/>
            <a:ext cx="1908300" cy="207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уроков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школы можно пойти в спортивную секцию, музыкальную школу или библиотеку. Этот этап помогает говорить о занятиях nachmittags и о любимом времени после уроков.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606100" y="2224975"/>
            <a:ext cx="1908300" cy="207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Вечером ученик возвращается домой, делает уроки и отдыхает. Для описания подойдут слова abends, zu Hause и lernen, потому что они связаны с привычным распорядком дня.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6771075" y="2224975"/>
            <a:ext cx="1908300" cy="207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дня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можно сказать, где ученик был и чем занимался. Такая последовательность делает рассказ о городе понятным и помогает строить связный текст.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249300" y="139500"/>
            <a:ext cx="8534700" cy="11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Школа, кружки и повседневный маршрут
</a:t>
            </a:r>
            <a:endParaRPr lang="en-US" sz="3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298363"/>
            <a:ext cx="8534700" cy="35053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школьника по городу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движения от дома до школы и обратно с возможными вариантами маршрута.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431" y="1419450"/>
            <a:ext cx="301388" cy="2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12175" y="1426080"/>
            <a:ext cx="318300" cy="25464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2919" y="3284875"/>
            <a:ext cx="234413" cy="267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37375" y="3284875"/>
            <a:ext cx="267900" cy="2679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11" name="Text 1"/>
          <p:cNvSpPr txBox="1"/>
          <p:nvPr/>
        </p:nvSpPr>
        <p:spPr>
          <a:xfrm>
            <a:off x="249300" y="139500"/>
            <a:ext cx="85452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2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в городе и предлоги движения
</a:t>
            </a:r>
            <a:endParaRPr lang="en-US" sz="3227" dirty="0"/>
          </a:p>
        </p:txBody>
      </p:sp>
      <p:sp>
        <p:nvSpPr>
          <p:cNvPr id="12" name="Text 2"/>
          <p:cNvSpPr txBox="1"/>
          <p:nvPr/>
        </p:nvSpPr>
        <p:spPr>
          <a:xfrm>
            <a:off x="963200" y="1310850"/>
            <a:ext cx="33492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Автобус и трамвай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258750" y="1833925"/>
            <a:ext cx="4053600" cy="99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Mit dem Bus oder mit der Straßenbahn дети часто едут в школу и домой. Эти выражения нужно запомнить целиком, потому что предлог mit требует особой формы.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5424400" y="1310850"/>
            <a:ext cx="33492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Велосипед и пеший путь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4719950" y="1833925"/>
            <a:ext cx="4053600" cy="99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Zu Fuß und mit dem Fahrrad подходят для коротких маршрутов по району. Такие примеры помогают тренировать направление движения и говорить о безопасных дорогах.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963200" y="3176275"/>
            <a:ext cx="33492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Поезд и метро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258750" y="3699350"/>
            <a:ext cx="4053600" cy="99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Mit der Bahn или mit der U-Bahn используют, когда нужно попасть дальше или быстрее. Эти слова расширяют тему города и делают описание маршрута точнее.
</a:t>
            </a:r>
            <a:endParaRPr lang="en-US" sz="1000" dirty="0"/>
          </a:p>
        </p:txBody>
      </p:sp>
      <p:sp>
        <p:nvSpPr>
          <p:cNvPr id="18" name="Text 8"/>
          <p:cNvSpPr txBox="1"/>
          <p:nvPr/>
        </p:nvSpPr>
        <p:spPr>
          <a:xfrm>
            <a:off x="5424400" y="3176275"/>
            <a:ext cx="33492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Куда и где
</a:t>
            </a:r>
            <a:endParaRPr lang="en-US" sz="1200" dirty="0"/>
          </a:p>
        </p:txBody>
      </p:sp>
      <p:sp>
        <p:nvSpPr>
          <p:cNvPr id="19" name="Text 9"/>
          <p:cNvSpPr txBox="1"/>
          <p:nvPr/>
        </p:nvSpPr>
        <p:spPr>
          <a:xfrm>
            <a:off x="4719950" y="3699350"/>
            <a:ext cx="4053600" cy="99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Wohin? отвечает на вопрос о направлении: in die Schule, zum Park, nach Hause. Wo? показывает место: in der Schule, im Park, zu Hause. Это главное различие в теме движения.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27499" y="728475"/>
            <a:ext cx="3673501" cy="4415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Любимые места в городе
</a:t>
            </a:r>
            <a:endParaRPr lang="en-US" sz="3400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10800" y="1962525"/>
            <a:ext cx="2326200" cy="171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моём городе мне особенно нравятся парк и набережная: там тихо, зелено и приятно гулять после уроков. Ich gehe gern in den Park, потому что там можно отдыхать и встречаться с друзьями.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38729" y="1962525"/>
            <a:ext cx="2326200" cy="171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школьникам нравятся площадь, кафе и игровая площадка: там удобно проводить свободное время. Такие места можно описать словами ruhig, sauber, gemütlich и schön, если они вызывают приятные впечатления.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3764" y="1760050"/>
            <a:ext cx="3555773" cy="221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929532" y="1827992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Школьники выбирают места не только для отдыха, но и для встреч, учёбы и активного времени после уроков.
</a:t>
            </a:r>
            <a:endParaRPr lang="en-US" sz="1292" dirty="0"/>
          </a:p>
        </p:txBody>
      </p:sp>
      <p:sp>
        <p:nvSpPr>
          <p:cNvPr id="10" name="Text 2"/>
          <p:cNvSpPr txBox="1"/>
          <p:nvPr/>
        </p:nvSpPr>
        <p:spPr>
          <a:xfrm>
            <a:off x="4883100" y="4111000"/>
            <a:ext cx="3663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Условные данные для учебной презентации (6 класс), без привязки к конкретному городу.
</a:t>
            </a:r>
            <a:endParaRPr lang="en-US" sz="969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5795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71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места в городе выбирают чаще всего
</a:t>
            </a:r>
            <a:endParaRPr lang="en-US" sz="3071" dirty="0"/>
          </a:p>
        </p:txBody>
      </p:sp>
      <p:sp>
        <p:nvSpPr>
          <p:cNvPr id="12" name="Text 4"/>
          <p:cNvSpPr txBox="1"/>
          <p:nvPr/>
        </p:nvSpPr>
        <p:spPr>
          <a:xfrm>
            <a:off x="929532" y="3130317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Лидируют парк и спортплощадка: детям важны движение, общение и свободное пространство. Музей и библиотека тоже нужны, но выбираются реже.
</a:t>
            </a:r>
            <a:endParaRPr lang="en-US" sz="1079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5830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1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Мой город: чистота, порядок и безопасность
</a:t>
            </a:r>
            <a:endParaRPr lang="en-US" sz="3018" dirty="0"/>
          </a:p>
        </p:txBody>
      </p:sp>
      <p:sp>
        <p:nvSpPr>
          <p:cNvPr id="6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572425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Чистый город сразу заметен: на улицах нет мусора, стоят урны, а дорожки для пешеходов и велосипедистов помогают передвигаться спокойно и удобно.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2675275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создают светофоры, пешеходные переходы, фонари и понятные дорожные знаки. Благодаря этому детям легче идти в школу и возвращаться домой.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777950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Зелёные дворы, деревья и аккуратные газоны делают город приятнее и тише. В таком месте хочется гулять, играть и проводить время после уроков.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6880725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городе есть порядок, он кажется дружелюбным и уютным. Для описания подойдут слова sauber, ordentlich, sicher, ruhig и grün.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238A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0000" y="2005645"/>
            <a:ext cx="3856200" cy="15368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5122850" y="1722800"/>
            <a:ext cx="3690600" cy="6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показаны люди и службы, благодаря которым город остаётся удобным, безопасным и чистым.
</a:t>
            </a:r>
            <a:endParaRPr lang="en-US" sz="1124" dirty="0"/>
          </a:p>
        </p:txBody>
      </p:sp>
      <p:sp>
        <p:nvSpPr>
          <p:cNvPr id="6" name="Text 2"/>
          <p:cNvSpPr txBox="1"/>
          <p:nvPr/>
        </p:nvSpPr>
        <p:spPr>
          <a:xfrm>
            <a:off x="5122850" y="2710670"/>
            <a:ext cx="36906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работает как единая система: транспорт, школа, безопасность и медицина зависят от разных профессий.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093475" y="3704700"/>
            <a:ext cx="36906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 теме «Meine Stadt», составлено по заданному плану.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49300" y="139500"/>
            <a:ext cx="8534700" cy="11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помогает городу работать
</a:t>
            </a:r>
            <a:endParaRPr lang="en-US" sz="3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Профессии и занятия жителей моего города
</a:t>
            </a:r>
            <a:endParaRPr lang="en-US" sz="3038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14525" y="1996175"/>
            <a:ext cx="2285400" cy="20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городе работают люди разных профессий: учителя, врачи, продавцы, водители, строители и пожарные. Они делают жизнь удобной и помогают жителям каждый день.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29325" y="1996175"/>
            <a:ext cx="2285400" cy="20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описания семьи подходят простые предложения: Mein Vater ist Fahrer. Meine Mutter arbeitet im Krankenhaus. Так ученик связывает тему города с личным опытом.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244125" y="1996175"/>
            <a:ext cx="2285400" cy="20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школьник называет профессию, он учится говорить не только о работе, но и о том, как город устроен. Diese Menschen machen die Stadt lebendig.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430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0969" y="1253727"/>
            <a:ext cx="2570322" cy="123244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4808" y="1253727"/>
            <a:ext cx="2570322" cy="12324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74519" y="1253727"/>
            <a:ext cx="2570322" cy="123244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27325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162025"/>
            <a:ext cx="8438100" cy="5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события: что происходит рядом с нами
</a:t>
            </a:r>
            <a:endParaRPr lang="en-US" sz="2630" dirty="0"/>
          </a:p>
        </p:txBody>
      </p:sp>
      <p:sp>
        <p:nvSpPr>
          <p:cNvPr id="10" name="Text 2"/>
          <p:cNvSpPr txBox="1"/>
          <p:nvPr/>
        </p:nvSpPr>
        <p:spPr>
          <a:xfrm>
            <a:off x="524675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 на главной площади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24675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Вечером на площади зажглись огни, и жители пришли на городской праздник. На сцене выступали дети, звучала музыка, а рядом работали небольшие ярмарочные палатки. Такое событие показывает, что город умеет объединять людей.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318514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день на открытом воздухе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3318514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ученики вышли на спортивный праздник во дворе школы. Учителя подготовили игры, эстафеты и короткий концерт. После уроков многие остались ещё ненадолго, чтобы вместе пообщаться и поддержать друзей.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6118225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Ярмарка у парка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6118225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входа в парк открылась маленькая ярмарка с угощениями и поделками. Семьи гуляли между рядами, а дети выбирали сувениры и слушали объявления о новых городских мероприятиях.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3764" y="1760050"/>
            <a:ext cx="3555773" cy="221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929532" y="1827992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Оценки показывают, что удобство города складывается не из одного признака, а из нескольких важных условий для повседневной жизни.
</a:t>
            </a:r>
            <a:endParaRPr lang="en-US" sz="1098" dirty="0"/>
          </a:p>
        </p:txBody>
      </p:sp>
      <p:sp>
        <p:nvSpPr>
          <p:cNvPr id="10" name="Text 2"/>
          <p:cNvSpPr txBox="1"/>
          <p:nvPr/>
        </p:nvSpPr>
        <p:spPr>
          <a:xfrm>
            <a:off x="4883100" y="4111000"/>
            <a:ext cx="3663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Условные данные для учебной диаграммы по теме «Meine Stadt».
</a:t>
            </a:r>
            <a:endParaRPr lang="en-US" sz="969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5795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для жизни в городе
</a:t>
            </a:r>
            <a:endParaRPr lang="en-US" sz="3400" dirty="0"/>
          </a:p>
        </p:txBody>
      </p:sp>
      <p:sp>
        <p:nvSpPr>
          <p:cNvPr id="12" name="Text 4"/>
          <p:cNvSpPr txBox="1"/>
          <p:nvPr/>
        </p:nvSpPr>
        <p:spPr>
          <a:xfrm>
            <a:off x="929532" y="3130317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Выше всего ценятся транспорт и школы. Безопасность и досуг требуют большего внимания, чтобы город был удобен для детей и подростков.
</a:t>
            </a:r>
            <a:endParaRPr lang="en-US" sz="114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298363"/>
            <a:ext cx="8534700" cy="35053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7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Проблема города, её причина и решение
</a:t>
            </a:r>
            <a:pPr algn="l" indent="0" marL="0">
              <a:lnSpc>
                <a:spcPct val="100000"/>
              </a:lnSpc>
              <a:buNone/>
            </a:pPr>
            <a:r>
              <a:rPr lang="en-US" sz="1167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7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 теме «Meine Stadt»: от городской проблемы к практическому решению.
</a:t>
            </a:r>
            <a:endParaRPr lang="en-US" sz="3307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1070448" y="1691557"/>
            <a:ext cx="3344100" cy="11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будущего должен быть modern и nachhaltig: больше велосипедных дорожек, удобные остановки и чистые дворы делают жизнь спокойнее и безопаснее для всех.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5243573" y="1691557"/>
            <a:ext cx="3344100" cy="11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школе пригодятся digital-классы, хороший интернет и удобные помещения для учёбы. Тогда детям легче учиться, работать вместе и искать нужную информацию.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3950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Какой может быть город будущего
</a:t>
            </a:r>
            <a:endParaRPr lang="en-US" sz="3400" dirty="0"/>
          </a:p>
        </p:txBody>
      </p:sp>
      <p:sp>
        <p:nvSpPr>
          <p:cNvPr id="12" name="Text 4"/>
          <p:cNvSpPr txBox="1"/>
          <p:nvPr/>
        </p:nvSpPr>
        <p:spPr>
          <a:xfrm>
            <a:off x="1070448" y="3241532"/>
            <a:ext cx="3344100" cy="11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отдыха нужны зелёные парки, спортивные площадки и места, где можно встретиться с друзьями. Такой город остаётся freundlich и интересным для подростков.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5243573" y="3241532"/>
            <a:ext cx="3344100" cy="11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улицы безопасны, транспорт удобен, а воздух чище, город становится местом, где хочется жить, учиться и проводить свободное время каждый день.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10425" y="639650"/>
            <a:ext cx="3743100" cy="393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Meine Stadt — слова, которые помогают говорить о городе
</a:t>
            </a:r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«Meine Stadt» учит описывать знакомый город простыми фразами: где я живу, что есть рядом, как я добираюсь до школы и где отдыхаю после уроков.
</a:t>
            </a:r>
            <a:endParaRPr lang="en-US" sz="3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2026-05-25T01:56:25Z</dcterms:created>
  <dcterms:modified xsi:type="dcterms:W3CDTF">2026-05-25T01:56:25Z</dcterms:modified>
</cp:coreProperties>
</file>