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экологии: как изучают живые системы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жизни в среде и под воздействием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климатические сдвиги и снижение биоразнообразия требуют точных данных о состоянии природы. Методы экологии помогают не только фиксировать изменения, но и понимать их причины, связывая полевые наблюдения, лабораторные анализы и расчёты.
</a:t>
            </a:r>
            <a:endParaRPr lang="en-US" sz="1564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методы в современном мире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 базовый метод экологии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вмешательства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изучать организмы и сообщества в естественных условиях, не нарушая ход процессов. Это особенно важно, когда даже слабое вмешательство может исказить поведение животных или состояние растений.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фиксируют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наблюдений учитывают численность видов, сезонные изменения, особенности поведения, фенологию растений и структуру биоценозов. Такие данные помогают увидеть закономерности, которые не заметны при разовом осмотре.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наблюдают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используют маршрутные учёты, стационарные площадки, фотоловушки, подсчёт по квадратам и трансектам. Чем дольше и точнее ведутся записи, тем надёжнее можно сравнивать разные территории и годы.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серии наблюдений особенно ценны, потому что показывают не случайные колебания, а устойчивые тенденции. Именно повторяемость делает наблюдение основой для дальнейших выводов и прогнозов.
</a:t>
            </a:r>
            <a:endParaRPr lang="en-US" sz="10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методы дают первичные сведения о природной среде и помогают определить, что именно нужно изучать дальше.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методы дополняют друг друга: одни показывают количество организмов, другие — условия среды и изменения во времени.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полевые методы и их задачи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Пробные площадки и трансекты в полевых исследованиях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Пробная площадка — это ограниченный участок, на котором можно точно пересчитать растения, лишайники, мхи и другие малоподвижные организмы. Такой формат помогает увидеть состав сообщества без лишнего шума, а затем сравнить его с соседними участками.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где важна каждая деталь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через разные условия
</a:t>
            </a:r>
            <a:endParaRPr lang="en-US" sz="150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Трансект показывает, как меняется сообщество вдоль градиента влажности, освещённости, высоты или загрязнения. Если провести линию через лесную опушку, болото или берег водоёма, можно заметить смену видов почти по шагам.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схема становится доказательством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 этих методов в том, что они связывают наблюдаемые виды с конкретным местом на территории. Схема площадки и трансекта позволяет не просто перечислить организмы, а показать, где и почему они встречаются.
</a:t>
            </a:r>
            <a:endParaRPr lang="en-US" sz="11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 экологии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начинают с предположения о том, что один фактор среды влияет на организм или сообщество. Без такой гипотезы опыт превращается в случайный набор измерений, а не в научную проверку.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опыте выбирают показатель, который можно сравнивать количественно: рост, выживаемость, продуктивность, скорость фотосинтеза, концентрацию веществ или особенности поведения. Именно этот отклик показывает силу воздействия.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выделить влияние нужного фактора, создают контрольную и опытную группы. Все остальные условия стараются сохранить одинаковыми, иначе невозможно понять, что именно вызвало наблюдаемый эффект.
</a:t>
            </a:r>
            <a:endParaRPr lang="en-US" sz="1024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опыт не даёт надёжного вывода, поэтому измерения повторяют несколько раз. Затем результаты сопоставляют и проверяют статистически, чтобы отличить устойчивую закономерность от случайного разброса.
</a:t>
            </a:r>
            <a:endParaRPr lang="en-US" sz="1010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эксперимента в том, что он позволяет не только заметить связь, но и объяснить её. Так экология переходит от описания природных явлений к установлению причинных отношений.
</a:t>
            </a:r>
            <a:endParaRPr lang="en-US" sz="9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экологического эксперимента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гипотезы к проверенному выводу на основе сравнения групп и статистической оценки.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окружающей среды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качеством воздуха помогают отслеживать влияние транспорта, промышленности и погодных условий. Данные сравнивают с нормативами, чтобы вовремя заметить опасные отклонения.
</a:t>
            </a:r>
            <a:endParaRPr lang="en-US" sz="1075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водных объектов показывает загрязнение, изменение прозрачности, химического состава и состояния экосистем. Такие измерения особенно важны для рек, озёр и водохранилищ.
</a:t>
            </a:r>
            <a:endParaRPr lang="en-US" sz="1007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 и растительного покрова отражает длительное воздействие хозяйственной деятельности. По этим данным можно судить о деградации, восстановлении или устойчивости природной территории.
</a:t>
            </a:r>
            <a:endParaRPr lang="en-US" sz="987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во времени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ряды наблюдений позволяют различать сезонные колебания и устойчивые изменения. Это помогает не перепутать временную аномалию с настоящей экологической проблемой.
</a:t>
            </a:r>
            <a:endParaRPr lang="en-US" sz="1032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Лабораторная проверка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Пробы, собранные на постах наблюдения, затем анализируют в лаборатории. Такой подход делает мониторинг точным, сопоставимым и пригодным для научных и управленческих решений.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охватывает как физико-химические показатели среды, так и живые компоненты экосистем, чтобы увидеть картину целиком.
</a:t>
            </a:r>
            <a:endParaRPr lang="en-US" sz="123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показателей экологического мониторинга
</a:t>
            </a:r>
            <a:endParaRPr lang="en-US" sz="944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весомые блоки связаны с воздухом и водой: они быстрее реагируют на техногенную нагрузку и требуют регулярного контроля.
</a:t>
            </a:r>
            <a:endParaRPr lang="en-US" sz="123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экологический мониторинг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Земли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наземная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точные снимки не заменяют полевых наблюдений: изображения показывают поверхность, но не всегда объясняют причины изменений. Поэтому дистанционное зондирование обычно сочетают с измерениями на местности.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землепользованием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Аэрофотосъёмка и спутниковые данные помогают понять, как хозяйственная деятельность меняет ландшафт. По ним видно, где природные территории сокращаются, а где усиливается нагрузка на экосистемы.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кадров, сделанных в разные годы, показывает вырубки, пожары, таяние ледников, зарастание водоёмов и расширение застройки. Таким образом можно проследить не только факт, но и темп изменений.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наблюдать огромные площади одновременно — от лесных массивов до городских агломераций. Это особенно важно, когда нужно быстро оценить масштаб изменения природной среды.
</a:t>
            </a:r>
            <a:endParaRPr lang="en-US" sz="10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биоиндикации и биотестирования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реакции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изменения в численности, внешнем виде, поведении или жизнеспособности организмов до появления заметных сдвигов в экосистеме.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результата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гибель, замедление роста, снижение активности и другие отклики с контролем и делают вывод о качестве среды.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индикатора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Подбирают организм, чувствительный к конкретному фактору среды: загрязнению воздуха, токсинам в воде или ухудшению состояния почвы.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теста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биотестировании образец воды, почвы или воздуха воздействует на живые организмы в контролируемых условиях, чтобы оценить токсичность.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биология; экологический мониторинг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по-разному реагируют на состояние среды, поэтому их используют как живые показатели загрязнения и неблагополучия.
</a:t>
            </a:r>
            <a:endParaRPr lang="en-US" sz="1228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отражают суммарное действие нескольких факторов сразу, поэтому биоиндикация дополняет приборные измерения и помогает быстрее заметить проблему.
</a:t>
            </a:r>
            <a:endParaRPr lang="en-US" sz="98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среды и их диагностическое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статистика делает выводы надёжными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76659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помогает увидеть общий уровень показателя и сравнить участки, годы или группы организмов, но само по себе не показывает разброс данных и возможные отклонения.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10740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и вариация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и дисперсия позволяют понять, насколько неоднородны наблюдения. В экологии это важно, потому что природные системы редко бывают одинаковыми даже на соседних территориях.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644808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Корреляция и регрессия помогают оценить, связаны ли между собой два признака, например загрязнение и численность вида, и насколько сильна эта зависимость.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76659" y="2597325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выборок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тесты нужны, чтобы понять, случайны ли различия между контролем и опытом. Без такой проверки выводы об эффекте фактора остаются ненадёжными.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710740" y="2597325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достоверность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данных превращает наблюдения в аргументированный результат, который можно повторить, проверить и использовать для экологических прогнозов и практических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условный индекс состояния: он снижается неравномерно, а после достижения порога падение становится особенно быстрым.
</a:t>
            </a:r>
            <a:endParaRPr lang="en-US" sz="118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школьной экологии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может долго сохранять устойчивость, но затем резко ухудшаться; именно поэтому важно учитывать пороговые эффекты, а не только средние изменения.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нагрузки среды и состояния экосистемы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экологические модели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описывают, как меняется численность вида при недостатке пищи, росте хищников или изменении климата, и помогают оценить, где популяция стабильна, а где уязвима.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загрязнителей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можно проследить, как вещества распространяются в воздухе, воде и почве, накапливаются в цепях питания и достигают опасных концентраций.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для 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моделей помогают выбрать меры охраны природы, определить приоритетные зоны защиты и оценить, какие действия дадут наибольший эффект.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без риска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позволяет сравнить несколько вариантов хозяйственной нагрузки и заранее увидеть, к чему приведут вырубка леса, застройка территории или изменение водного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экологическому прогнозу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от сбора данных до вывода о будущем состоянии экосистемы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ГИС превращают данные в карту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Полевая проба сама по себе говорит немного, но в ГИС каждая точка получает координаты и становится частью общей картины. На карте сразу видно, где показатели растут, а где остаются в пределах нормы, что удобно для сравнения участков.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точек к картине территории
</a:t>
            </a:r>
            <a:endParaRPr lang="en-US" sz="1422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Слои, которые накладываются друг на друга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системе можно соединить спутниковый снимок, границы водоёмов, дороги, точки отбора проб и результаты анализа. Такое наложение слоёв помогает понять, какие источники могут влиять на загрязнение и как распределяются природные объекты.
</a:t>
            </a:r>
            <a:endParaRPr lang="en-US" sz="108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инструмент решения
</a:t>
            </a:r>
            <a:endParaRPr lang="en-US" sz="1408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используют не только для наблюдения, но и для практических решений: выбора мест для новых измерений, оценки ареалов редких видов и выделения территорий, где нужны первоочередные меры охраны.
</a:t>
            </a:r>
            <a:endParaRPr lang="en-US" sz="11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ДНК-баркодинг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участок генома помогает определить вид даже тогда, когда организм редок, скрытен или внешне похож на другой вид.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eDNA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ДНК в воде, почве или воздухе позволяют обнаружить присутствие вида без прямого наблюдения и без отлова.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инвентаризация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повышают точность учёта биоразнообразия, особенно там, где традиционные полевые наблюдения дают неполную картину.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охраны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какие организмы действительно обитают на территории, легче планировать меры защиты, контролировать редкие виды и отслеживать изменения в сообществах.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в изучении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4950"/>
            <a:ext cx="4365000" cy="24007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экологии и научной практики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метода есть сильные стороны и пределы применимости, поэтому в исследованиях их обычно сочетают.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способ не даёт полной картины в одиночку: надёжный результат возникает тогда, когда методы взаимно дополняют друг друга.
</a:t>
            </a:r>
            <a:endParaRPr lang="en-US" sz="126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 методов экологии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становится точной, когда методы работают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эксперимент, мониторинг, моделирование, ГИС и молекулярные методы дают разные части одной картины. Вместе они помогают не только описывать экосистемы, но и объяснять их изменения, прогнозировать риски и выбирать меры охраны.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2026-06-02T00:47:31Z</dcterms:created>
  <dcterms:modified xsi:type="dcterms:W3CDTF">2026-06-02T00:47:31Z</dcterms:modified>
</cp:coreProperties>
</file>