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квадратное уравнение: виды, способы решения, примеры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способы решения квадратных уравнений без лишних шагов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неполные квадратные уравнения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работать с выражениями, знаками и степенями, а также решать задачи из геометрии и простых моделей движения. Она показывает, как из одного уравнения быстро находить ответ разными способами.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квадратного уравнения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обычно записывают как ax²+bx+c=0, где a не равно нулю. Именно коэффициенты при x², x и свободный член задают его вид.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нет b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 b равен нулю, в записи исчезает линейный член. Тогда получается уравнение вида ax²+c=0, которое решают переносом числа и извлечением корня.
</a:t>
            </a:r>
            <a:endParaRPr lang="en-US" sz="1174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нет c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свободный член c отсутствует, уравнение принимает вид ax²+bx=0. В этом случае удобно вынести x за скобки и применить правило нулевого произведения.
</a:t>
            </a:r>
            <a:endParaRPr lang="en-US" sz="1199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оба члена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одновременно b=0 и c=0, остаётся уравнение ax²=0. Это самый короткий вариант: после деления на a сразу получаем x²=0 и единственный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неполных квадратных уравнений
</a:t>
            </a:r>
            <a:endParaRPr lang="en-US" sz="319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вид имеет свой короткий способ решения и свой тип ответа.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уравнения можно сразу выбрать способ решения и не тратить время на лишние преобразования.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вид: ax²+bx=0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дано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уравнении есть члены с x² и x, но свободный член отсутствует. Это значит, что выражение можно преобразовать так, чтобы один множитель содержал x.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x выносят за скобки: x(ax+b)=0. После этого уравнение превращается в произведение двух множителей, которое равно нулю.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нуля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произведение равно нулю, то хотя бы один множитель должен быть равен нулю. Поэтому решают два простых уравнения: x=0 и ax+b=0.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этого вида обычно сразу находятся два ответа, причём один из них часто равен нулю. Это делает решение быстрым и понятным даже без сложных вычислений.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уравнения ax²+bx=0
</a:t>
            </a:r>
            <a:endParaRPr lang="en-US" sz="24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быстрого решения неполного квадратного уравнения первого вида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первого вида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уравнение 3x²-12x=0. В нём нет свободного члена, поэтому подходит способ с вынесением общего множителя за скобки.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x получаем 3x(x-4)=0. Теперь видно, что произведение равно нулю, а значит, каждый множитель можно приравнять к нулю.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первого множителя получаем x=0, из второго — x-4=0, значит x=4. Оба значения подходят и дают верное равенство.
</a:t>
            </a:r>
            <a:endParaRPr lang="en-US" sz="1178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подтверждает ответ: при x=0 и при x=4 исходное уравнение обращается в ноль. Проверка помогает убедиться, что корни записаны верно.
</a:t>
            </a:r>
            <a:endParaRPr lang="en-US" sz="11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вид: ax²+c=0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 хватает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виде отсутствует линейный член bx, поэтому уравнение выглядит проще. Здесь остаются только квадратный член и число, что позволяет быстрее перейти к корням.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c переносят в другую часть уравнения, меняя знак. Затем обе части делят на a, чтобы получить выражение вида x²=k.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k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Дальнейший ответ зависит от числа k. Если оно положительное, обычно получается два действительных корня; если равно нулю — один; если отрицательное — действительных корней нет.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знак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знак числа k показывает, получится ли ответ в обычных числах. Поэтому при решении этого вида нужно внимательно следить за каждым преобразованием.
</a:t>
            </a:r>
            <a:endParaRPr lang="en-US" sz="11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корней бывает у уравнения x²=k
</a:t>
            </a:r>
            <a:endParaRPr lang="en-US" sz="284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положительное число k, тем проще увидеть пару противоположных корней. При отрицательном k действительных решений не существует.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k сразу показывает, сколько действительных корней можно ожидать: два, один или ни одного.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алгебре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Извлечение квадратного корня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12506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x²=0, то подходит только одно значение — x=0. Здесь нет пары, потому что ноль в квадрате остаётся нулём.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78031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±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± означает два противоположных ответа. Он показывает, что при извлечении квадратного корня нужно записывать и положительное, и отрицательное значение.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1743550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x²=9, то подходят два значения: x=3 и x=-3. Оба числа при возведении в квадрат дают одно и то же число 9.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на a остаётся уравнение x²=0, поэтому решение получается мгновенно.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 такого уравнения всегда один — x=0
</a:t>
            </a:r>
            <a:endParaRPr lang="en-US" sz="28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трех видов
</a:t>
            </a:r>
            <a:endParaRPr lang="en-US" sz="329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виду уравнения выбрать самый короткий способ решения.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случае способ решения зависит от того, какой член отсутствует, поэтому важно сначала определить вид уравнения.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дискриминантом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20000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проще считать иначе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неполные уравнения чаще решают короткими способами: вынесением общего множителя или извлечением квадратного корня. Так меньше вычислений и меньше шансов ошибиться.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2600875" y="2759613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c=0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вида ax²+bx=0 получается D=b². Значит, корни есть всегда, а один из них обычно равен нулю, что согласуется с разложением на множители.
</a:t>
            </a:r>
            <a:endParaRPr lang="en-US" sz="1238" dirty="0"/>
          </a:p>
        </p:txBody>
      </p:sp>
      <p:sp>
        <p:nvSpPr>
          <p:cNvPr id="10" name="Text 4"/>
          <p:cNvSpPr txBox="1"/>
          <p:nvPr/>
        </p:nvSpPr>
        <p:spPr>
          <a:xfrm>
            <a:off x="5089925" y="1499225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b=0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вида ax²+c=0 дискриминант можно записать как D=-4ac. Это помогает быстро понять, будут ли действительные корни, не выписывая полную формулу.
</a:t>
            </a:r>
            <a:endParaRPr lang="en-US" sz="12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55595" y="3151483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найденное значение и подставь его вместо x в исходное уравнение. Так можно сразу увидеть, выполняется ли равенство без ошибок в преобразованиях.
</a:t>
            </a:r>
            <a:endParaRPr lang="en-US" sz="1187" dirty="0"/>
          </a:p>
        </p:txBody>
      </p:sp>
      <p:sp>
        <p:nvSpPr>
          <p:cNvPr id="9" name="Text 2"/>
          <p:cNvSpPr txBox="1"/>
          <p:nvPr/>
        </p:nvSpPr>
        <p:spPr>
          <a:xfrm>
            <a:off x="3489667" y="2114891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обе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подстановки левая и правая части совпадают, корень верный. Для 3x²-12x=0 значения x=0 и x=4 действительно дают верное равенство.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6255606" y="1060075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пропускай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полезна, когда корней два или когда выражение было преобразовано несколькими шагами. Она помогает заметить потерянный знак или неверный ответ.
</a:t>
            </a:r>
            <a:endParaRPr lang="en-US" sz="1147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найденных корней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368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на шаге преобразования уравнения или при записи ответа после извлечения квадратного корня.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уязвимая часть темы — аккуратная запись корней, поэтому полезно каждый раз перепроверять знак и подстановку.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квадратных уравнений в 8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042" y="2069225"/>
            <a:ext cx="434025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задач из жизни и геометрии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площадь квадрата, можно найти его сторону через уравнение вида x²=49. Такие задачи помогают связать квадратное уравнение с измерениями на чертеже.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уравнения возникают, когда нужно выразить неизвестную длину, а в формуле отсутствует один из членов. Это часто встречается в простых геометрических задачах.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ситуациях один параметр равен нулю, и уравнение упрощается до неполного вида. Тогда решение показывает, как алгебра помогает описывать реальные расчёты.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неполного квадратного уравнения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коэффициентов и выбора способа решения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признакам и решениям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x² и x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есть квадратный и линейный члены, но нет свободного числа, обычно выносят x за скобки и применяют правило нулевого произведения.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x² и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присутствуют только квадратный член и число, число переносят в другую часть, затем делят на коэффициент при x² и извлекают квадратный корень.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Остался только x²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преобразований получилось ax²=0, достаточно разделить обе части на a. Тогда сразу выходит x²=0 и единственный корень x=0.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коэффициент a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не должен быть равен нулю, иначе выражение перестаёт быть квадратным уравнением и требует другого способа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с ответами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тренировка помогает быстро распознавать вид уравнения и подбирать правильный способ решения.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определяют вид уравнения, а затем применяют короткий способ решения, поэтому ответ получается быстро и без лишних вычислений.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алгебре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квадратные уравнения решаются быстрее, если сразу определить их вид. Главное — аккуратно работать со знаками, выбирать подходящий способ и обязательно проверять найденные корни.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2026-05-30T00:00:15Z</dcterms:created>
  <dcterms:modified xsi:type="dcterms:W3CDTF">2026-05-30T00:00:15Z</dcterms:modified>
</cp:coreProperties>
</file>