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8. Places &amp; Lifestyles: vocabulary and speech patterns for Grade 9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 жизни формирует привычки, транспорт и отдых.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Places &amp; Lifestyles важна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своём доме, районе, школе и маршруте до неё. Она развивает умение сравнивать, объяснять выбор и строить более длинные высказывания о повседневной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места проживания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neighbourhood, suburb, countryside, downtown, facilities, landmarks, area, region и location помогают точно назвать место, его часть и общий контекст, когда нужно описать город, район или сельскую местность.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 обозначает местоположение объекта, area — конкретную территорию, а region — более крупный географический район. Такое различие важно в заданиях на описание карты, района или фотографии.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описании изображений, коротких монологах и письменных ответах. Чем точнее ученик выбирает лексику, тем легче ему передать особенности места и сравнить разные районы.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атмосферы подойдут прилагательные quiet, noisy, crowded, peaceful, modern, historic, clean, safe и convenient. Они делают ответ более точным и показывают отношение говорящего к месту.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полезна не только на уроке, но и в повседневном общении: она помогает рассказать, где ты живёшь, что рядом находится и почему это место удобно или неудобно.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 и район: что можно назвать по-английски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712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жильё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места проживания часто называют house, flat, street и home. Эти слова помогают начать рассказ с того, где человек живёт и как выглядит его ближайшее окружение.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525000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упоминать park, school, shop, bus stop, playground и sports ground. Такие детали сразу показывают, насколько район удобен для учёбы, прогулок и повседневных дел.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287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района стоит обратить внимание на зелёные зоны, чистоту улиц, уровень шума, движение транспорта и расстояние до центра. Эти признаки влияют на общее впечатление.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7125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 ограничиваться одним словом «красивый». Гораздо точнее описывать район как quiet, clean, safe или busy, если эти особенности действительно видны на изображении или в реальной жизни.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25000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картинки с жилым кварталом подходят дома, деревья, дорожки, остановка и места для отдыха. Такие элементы помогают составить полный и связный ответ по теме района.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модуля, 2025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деревня: сравнение основных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удобство жизни зависит не только от размера места, но и от доступности услуг, отдыха и 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выигрывает по выбору и транспорту, а деревня — по тишине и пространству; у каждого варианта свои преимущества.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Places &amp; Lifestyles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 мест и составления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базовую лексику и сразу увидеть, как её использовать в сравнительных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существительные и прилагательные сравнения позволяют строить короткие, понятные и точные высказывания о разных местах.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свой район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для устного ответа: от фактов о месте к личной оценке.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и образ жизни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обычно начинается с подъёма, завтрака и дороги в школу. В это время удобно использовать слова usually и every day, чтобы показать регулярность действий.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школьник посещает уроки, общается с одноклассниками и выполняет задания. Здесь важно уметь описывать обычные действия простыми и понятными фразами.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идут домой, посещают кружки или занимаются спортом. Выражение after school помогает связать учебную часть дня с дополнительными занятиями.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обычно делают домашнее задание, проводят время с семьёй, читают или отдыхают. Это завершает день и показывает, как складывается привычный ритм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кружки и свободное время подростка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занимает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занимает большую часть буднего времени, поэтому важно уметь рассказывать об уроках, переменах и дороге домой. Это делает описание дня более полным и правдоподобным.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можно проводить дома, в парке, на спортивной площадке или в молодёжном центре. Выбор места часто зависит от района, погоды и наличия удобной инфраструктуры.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встречаются с друзьями после уроков, читают, играют в спорт или просто разговаривают. Эти занятия важны для описания реальной жизни школьника.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посещают sports clubs, music classes, art clubs или the library. Такие занятия показывают интересы подростка и помогают разнообразить повседневный распорядок.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для 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иллюстрация может показать уроки, кружки, чтение, спорт и общение с друзьями. Так легче связать школьную жизнь с досугом и интересами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 теме модуля, 2025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и их 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от расстояния, времени в пути и того, нужно ли ехать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поездки удобнее совершать пешком или на велосипеде, а для дальних маршрутов чаще подходят общественный транспорт и метро.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образ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комфорт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климате люди чаще надевают тёплую одежду и выбирают многослойные комплекты. Это помогает чувствовать себя комфортно на улице и не менять планы из-за ветра, снега или низкой температуры.
</a:t>
            </a:r>
            <a:endParaRPr lang="en-US" sz="1111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времени внутри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холодная или дождливая, школьники и семьи чаще проводят досуг дома или в закрытых помещениях. В таких условиях особенно популярны чтение, настольные игры, спортзалы и кружки в помещении.
</a:t>
            </a:r>
            <a:endParaRPr lang="en-US" sz="1103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свежем воздухе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регионах люди чаще гуляют, играют на улице и встречаются с друзьями вне дома. Сезон и погода делают прогулки, поездки в парк и занятия спортом более удобными.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распорядка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и на повседневный график: время прогулок, выбор транспорта и даже школьные занятия после уроков. Из-за погоды одни привычки становятся постоянными, а другие меняются в течение года.
</a:t>
            </a:r>
            <a:endParaRPr lang="en-US" sz="11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занятия: время, место, действие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день складывается из повторяющихся действий утром, днём и вечером. Она помогает описывать распорядок короткими и точными фразами.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удобно описывать через связку времени, действия и места. Такой формат делает рассказ логичным и помогает быстро строить простые предложения на английском.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Everyday routines, Module 8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отдыха: город и природа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друзья встречаются у кинотеатра, заходят в кафе и идут в торговый центр. Здесь много выборов, ярких огней и движения, поэтому городской досуг кажется активным и насыщенным.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 городе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истории подростки берут велосипеды, идут на прогулку и проводят время у воды или в лесу. Здесь важнее тишина, пространство и свежий воздух, чем большое количество мест для развлечений.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за городом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 теме Places &amp; Lifestyles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место удобным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среда обычно сочетает удобный путь до школы, доступные услуги и возможность отдыхать рядом с домом.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транспортная доступность и базовая инфраструктура, тем комфортнее повседневная жизнь семьи и школьника.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современных городов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0225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 на дорогах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jams увеличивают время в пути до школы, кружков и работы. Даже короткая поездка может занять долгое время, поэтому расписание семьи становится менее удобным и предсказуемым.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60225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трудно избежать постоянного шума: машины, общественный транспорт и людские потоки создают напряжённый фон. Из-за этого людям сложнее отдыхать, учиться и концентрироваться.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60225" y="3963868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pollution влияет на здоровье и делает прогулки менее приятными. Когда в городе мало зелени и много транспорта, воздух становится тяжелее, а активный отдых на улице — менее комфортным.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746450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Ситуацию улучшают public transport, bike lanes, tree planting и новые green spaces. Такие меры делают город более удобным, уменьшают пробки и создают приятные места для жизни и прогулок.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746450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 нехватка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Overcrowding и shortage of parking spaces показывают, что городу не всегда хватает пространства. Людям сложнее быстро найти место для машины, спокойно пройти по улице или отдохнуть без толпы.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выбирают место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дома или района: от базовых потребностей к личному комфорту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повседневные модели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спокойно: семья завтракает вместе, соседи здороваются, а день идёт по привычному расписанию. Вечером люди гуляют рядом с домом и часто знают друг друга по именам.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 старой улицы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герой спешит на автобус, переписывается онлайн и после школы идёт на тренировку или встречу с друзьями. В его жизни больше техники, транспорта и быстрых перемен, поэтому день выглядит динамично.
</a:t>
            </a:r>
            <a:endParaRPr lang="en-US" sz="913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современного города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city and village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деревня: сравнение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условия среды влияют на повседневный выбор, отдых и удобство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даёт больше возможностей и транспорта, а деревня — больше тишины и пространства. Выбор зависит от потребностей, привычек и семейного уклада.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рассказа о местах и привычках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фразы I live in… и In my area… , чтобы сразу назвать место проживания. Это помогает слушателю быстро понять, о каком районе или городе вы говорите.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формы bigger than, more convenient than и not as noisy as нужны для сопоставления города, деревни, улицы или парка. Они делают ответ более точным и убедительным.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There is и There are подходят для рассказа о домах, парках, магазинах и остановках. С их помощью можно дать короткое, но точное описание района.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место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takes me… to get to school удобно использовать, когда вы говорите о дороге, транспорте и расписании. Такая фраза соединяет описание района с реальной повседневной жизнью.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 о привычках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usually… помогает говорить о регулярных действиях: как вы добираетесь до школы, чем занимаетесь после уроков и как проводите выходные. Это делает рассказ живым.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модуля: место, привычки и качество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помогает увидеть, как среда вокруг человека влияет на его день, выбор транспорта, отдых и общение. Умение описывать место и сравнивать условия делает речь точной и полезной.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2026-05-31T13:58:26Z</dcterms:created>
  <dcterms:modified xsi:type="dcterms:W3CDTF">2026-05-31T13:58:26Z</dcterms:modified>
</cp:coreProperties>
</file>