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выводы в сочинении на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завершить сочинение так, чтобы оно звучало логично, точно и убедительно?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859" y="1576187"/>
            <a:ext cx="3114929" cy="27881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связывает аргументы с главной мыслью, показывает логику рассуждения и оставляет у читателя цельное впечатление. Для ученика 10 класса это важный признак зрелого письма.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вывод в школьном сочинении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вывода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Подвести итог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кратко собирает основные мысли сочинения, чтобы читатель увидел не отдельные примеры, а общий результат рассуждения. Именно здесь текст получает смысловую завершённость.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Вернуться к тезису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финал переосмысливает главную идею, а не повторяет её дословно. Такой приём показывает, что автор умеет выражать одну мысль по-новому и сохраняет единство текста.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логический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объясняет, к какому заключению приводят аргументы, факты или примеры. Он помогает читателю понять, что доказательство завершено и позиция автора обоснована.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Оставить сильное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фраза должна звучать ясно и уместно: она завершает сочинение без резкости и добавляет смысловой акцент, который запоминается после чтения.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18504"/>
            <a:ext cx="3848986" cy="21112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вывод строится из трёх обязательных элементов. Каждый из них помогает завершить сочинение без лишнего повторения и сохранить логическую связь с основной частью.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должен быть коротким, точным и связанным со всем сочинением; он не добавляет новую мысль, а завершает уже сказанное.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writing guidelines for English essays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 хорошем выводе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7562" y="1703704"/>
            <a:ext cx="1376742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тезиса к выводу: логическая цепочка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 начинается с тезиса: автор формулирует основную позицию или ответ на вопрос. Именно эта мысль задаёт направление всему тексту и определяет, какие аргументы будут уместны.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аргументации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основной части тезис подтверждается примерами, наблюдениями или доказательствами. Каждый абзац должен продвигать рассуждение вперёд, а не просто накапливать отдельные факты.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обобщение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финалом важно объединить основные наблюдения в общий вывод. Это помогает читателю увидеть не разрозненные детали, а цельную картину и итог рассуждения.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завершает цепочку и возвращает к главной идее уже на новом уровне. Благодаря этому сочинение выглядит цельным, а позиция автора — продуманной и обоснованной.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заключение строится из предыдущих идей, а не из новой информации.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логика вывода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 должно быть в выводе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заключении не должно появляться новое доказательство, пример или вопрос. Если финал открывает новую тему, сочинение теряет завершённость и выглядит недоработанным.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Дословные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переписывать вступление или основную часть теми же словами. Вывод должен обобщать материал, а не механически воспроизводить уже сказанное.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неформальные фразы, эмоциональные оценки без аргументации и расплывчатые слова ослабляют финал. В школьном английском вывод требует точности и умеренной формальности.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Пустые клише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«That is all» или «In general, the topic is important» не добавляют смысла. Они звучат слабо, если не связаны с тезисом и итогом рассуждения.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типичные слабые места в школьных сочинениях по английскому языку. Значения условные и служат для наглядного сравнения ошибок.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проблема — резкое или слишком короткое завершение; не менее опасны общие фразы и отсутствие обобщения.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школьным критериям проверки сочинений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Most common conclusion mistakes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76728"/>
            <a:ext cx="542227" cy="48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5606" y="1838326"/>
            <a:ext cx="488936" cy="5587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приёмы для сильного финала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Перефразировать тезис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Сформулируйте главную мысль иначе, сохранив её смысл. Такой приём показывает точность мышления и помогает избежать дословного повтора вступления.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Объединить аргументы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Сведите вместе 2–3 ключевые идеи, чтобы читатель увидел общий результат рассуждения. Это особенно важно в сочинениях с несколькими доказательствами.
</a:t>
            </a:r>
            <a:endParaRPr lang="en-US" sz="1788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Вернуться к ключевому слову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важное слово или образ из темы, чтобы связать начало и конец текста. Так создаётся ощущение цельности и продуманной композиции.
</a:t>
            </a:r>
            <a:endParaRPr lang="en-US" sz="176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более широкий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может кратко обозначить значение проблемы, выбора или идеи. Такой ход придаёт выводу глубину, если он остаётся сдержанным и логически оправданным.
</a:t>
            </a:r>
            <a:endParaRPr lang="en-US" sz="173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48860" y="1681956"/>
            <a:ext cx="3234866" cy="288210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Слова-сигналы, которые показывают вывод
</a:t>
            </a:r>
            <a:endParaRPr lang="en-US" sz="2400" dirty="0"/>
          </a:p>
        </p:txBody>
      </p:sp>
      <p:sp>
        <p:nvSpPr>
          <p:cNvPr id="12" name="Text 3"/>
          <p:cNvSpPr txBox="1"/>
          <p:nvPr/>
        </p:nvSpPr>
        <p:spPr>
          <a:xfrm>
            <a:off x="358782" y="1902918"/>
            <a:ext cx="13394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conclusion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подходит для официального финала и сразу сообщает читателю, что автор завершает рассуждение. Она уместна в большинстве школьных сочинений.
</a:t>
            </a:r>
            <a:endParaRPr lang="en-US" sz="950" dirty="0"/>
          </a:p>
        </p:txBody>
      </p:sp>
      <p:sp>
        <p:nvSpPr>
          <p:cNvPr id="13" name="Text 4"/>
          <p:cNvSpPr txBox="1"/>
          <p:nvPr/>
        </p:nvSpPr>
        <p:spPr>
          <a:xfrm>
            <a:off x="2090754" y="1902918"/>
            <a:ext cx="13394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sum up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помогает кратко подвести итог, особенно если нужно собрать несколько аргументов в одно обобщение. Оно звучит естественно и ясно.
</a:t>
            </a:r>
            <a:endParaRPr lang="en-US" sz="950" dirty="0"/>
          </a:p>
        </p:txBody>
      </p:sp>
      <p:sp>
        <p:nvSpPr>
          <p:cNvPr id="14" name="Text 5"/>
          <p:cNvSpPr txBox="1"/>
          <p:nvPr/>
        </p:nvSpPr>
        <p:spPr>
          <a:xfrm>
            <a:off x="3822727" y="1902918"/>
            <a:ext cx="13394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Therefore / Thus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связки подчёркивают логический результат предыдущих аргументов. Они особенно полезны, когда вывод должен показать причину, следствие или вывод из доказательств.
</a:t>
            </a:r>
            <a:endParaRPr lang="en-US" sz="950" dirty="0"/>
          </a:p>
        </p:txBody>
      </p:sp>
      <p:sp>
        <p:nvSpPr>
          <p:cNvPr id="15" name="Text 6"/>
          <p:cNvSpPr txBox="1"/>
          <p:nvPr/>
        </p:nvSpPr>
        <p:spPr>
          <a:xfrm>
            <a:off x="366839" y="3463185"/>
            <a:ext cx="13394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 a result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показывает, что финальная мысль вытекает из рассмотренных фактов. Она делает переход к заключению более плавным и понятным для читателя.
</a:t>
            </a:r>
            <a:endParaRPr lang="en-US" sz="950" dirty="0"/>
          </a:p>
        </p:txBody>
      </p:sp>
      <p:sp>
        <p:nvSpPr>
          <p:cNvPr id="16" name="Text 7"/>
          <p:cNvSpPr txBox="1"/>
          <p:nvPr/>
        </p:nvSpPr>
        <p:spPr>
          <a:xfrm>
            <a:off x="2098812" y="3463185"/>
            <a:ext cx="13394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Finally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завершить список мыслей или вывести последний акцент. Его лучше использовать, когда заключение сохраняет строгий, спокойный и связный тон.
</a:t>
            </a:r>
            <a:endParaRPr lang="en-US" sz="9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1714" y="2728778"/>
            <a:ext cx="3780574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выражения помогают завершить сочинение формально и логично, а какие звучат слишком слабо или разговорно.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фразы точны, нейтральны по тону и напрямую связаны с тезисом; слабые выражения снижают академичность и ясность вывода.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writing conventions for school essays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слабые фразы для вывода в английском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Герой и 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вывод связывает поступки персонажей с основным конфликтом произведения, показывая, как события ведут к главной идее текста.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Символы и 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кратко отметить роль символов, названия или ключевой детали, если они помогают раскрыть тему и авторский замысел.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Смысл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вывод формулирует, что именно текст говорит о выборе, ответственности, морали или эмоциональном опыте героя.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Итоговая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звучит обобщение без пересказа сюжета: читатель должен увидеть, к чему приводит весь анализ и почему произведение важно.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в сочинении по литературе на английском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в opinion и argumentative essay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Повторите позицию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opinion essay вывод ещё раз обозначает вашу точку зрения, но в новой формулировке. Это помогает показать, что позиция сохранена от начала до конца.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Сведите аргументы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argumentative essay важно кратко объединить самые сильные доказательства. Вывод должен показать, как именно факты приводят к итоговому суждению.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логику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абзац не должен спорить с основной частью или звучать слишком категорично. Лучше, если он подтверждает выводы, уже подготовленные предыдущими абзацами.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Ответьте на 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конец прямо возвращает к теме и показывает, что рассуждение завершено. Читатель должен ясно увидеть: вопрос раскрыт, а мысль доведена до конца.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сочинения на английском важна не только длина, но и плотность смысла: несколько точных фраз лучше длинного повтора.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вывод обычно занимает средний объём: этого достаточно для итога, но не для повторения основной части.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 guidance for 10th-grade English essays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Идеальная длина вывода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1575" y="1838326"/>
            <a:ext cx="488936" cy="5587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76728"/>
            <a:ext cx="542227" cy="4819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900827"/>
            <a:ext cx="542227" cy="433782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вывод связан с введением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вопросу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 введении был поставлен проблемный вопрос, вывод отвечает на него в более обобщённой и зрелой форме, показывая развитие мысли.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Отклик на ключевую фразу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введение начинается с яркого утверждения, заключение возвращается к нему и демонстрирует, как аргументы раскрыли исходную идею.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связка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композиция создаёт ощущение цельности: начало и конец текста соединяются, а сочинение воспринимается как завершённое рассуждение.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введением помогает избежать случайного финала. Читатель видит, что вывод не добавлен формально, а логично вытекает из всего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для школьного сочинения по английскому языку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вывода перед сдачей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4904" y="2407886"/>
            <a:ext cx="2599815" cy="21469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Финал, который остаётся в 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парк уже опустел, и последняя фраза связывает всё сочинение в единое целое: именно поэтому проблема остаётся важной и сегодня. Такой финал не расширяет тему, а спокойно подводит читателя к ясному выводу.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персонажа и его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о литературном герое заключение не пересказывает события. Оно показывает, почему его решение важно для понимания характера, конфликта и основной идеи произведения.
</a:t>
            </a:r>
            <a:endParaRPr lang="en-US" sz="113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Убедительный логический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аргументы уже приведены, сильное финальное предложение звучит как итог рассуждения: именно по этой причине позиция автора сочинения выглядит обоснованной и убедительной.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финальные предложения: примеры в контексте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07178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отличается формальный финал от удачного вывода, который действительно завершает рассуждение.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вывод не добавляет новые идеи, а объединяет уже сказанное в ясный итог; слабый обычно теряет логику, точность и чувство завершённости.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 practice in English essay writing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и сильный вывод: сравнение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Переформулируйте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скажите главную идею другими словами. Не копируйте вступление буквально: задача — показать зрелую переработку тезиса, а не повтор.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644421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Объедините аргументы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кратко сведите вместе самые важные доказательства из основной части. Вывод должен показывать общую линию рассуждения, а не отдельные примеры.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30067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Добавьте итоговое суждение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напишите одно предложение, которое завершает мысль: оценку, отражение или логический результат. Оно должно звучать спокойно и убедительно.
</a:t>
            </a:r>
            <a:endParaRPr lang="en-US" sz="1287" dirty="0"/>
          </a:p>
        </p:txBody>
      </p:sp>
      <p:sp>
        <p:nvSpPr>
          <p:cNvPr id="11" name="Text 4"/>
          <p:cNvSpPr txBox="1"/>
          <p:nvPr/>
        </p:nvSpPr>
        <p:spPr>
          <a:xfrm>
            <a:off x="7215713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Проверьте завершённость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убедитесь, что в выводе нет новой темы, лишнего повторения и грамматических ошибок. Финал должен звучать цельно и естественно.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план написания собственного вывода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как показатель сильного сочинения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вывод коротко собирает главное, не повторяя текст дословно. Он показывает зрелость мышления, логичность аргументации и придаёт сочинению ясную, завершённую форму.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2026-05-31T15:55:23Z</dcterms:created>
  <dcterms:modified xsi:type="dcterms:W3CDTF">2026-05-31T15:55:23Z</dcterms:modified>
</cp:coreProperties>
</file>