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зачем человеку уши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звуки и сохранять равновесие, защищая организм.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ушей в жизни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улучшила уши млекопитающих, расширяя слуховой диапазон. У людей слух важен для общения, языка и выживания в дикой среде, помогая быстро реагировать на угрозы.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человеческого уха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человека состоит из внешнего, среднего и внутреннего отделов. Внешнее ухо содержит ушную раковину и слуховой проход, защищая и собирая звуки.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каждого отдела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 передаёт колебания через косточки, внутреннее отвечает за восприятие звука и поддержание баланса тела.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раковина: первая линия защиты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собирает звуковые волны и направляет их внутрь слухового прохода, обеспечивая качественное восприятие звука.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основа придаёт форму раковине и защищает слух от механических повреждений и попадания посторонних объектов.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сера выполняет защитную функцию, задерживая пыль, микроорганизмы и предотвращая раздражение кожи слухового прохода.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различает звуки от глубоких басов до высоких звуков, что позволяет распознавать речь, музыку и опасные сигналы.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аудиологии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20–20000 Гц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частот, который способен воспринимать человеческое ухо.
</a:t>
            </a:r>
            <a:endParaRPr lang="en-US" sz="14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звука в нервный сигнал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слуховых косточек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косточки – молоточек, наковальня и стремечко – усиливают вибрации и передают их в жидкость внутреннего уха.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барабанной перепонки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достигает уха, барабанная перепонка начинает вибрировать, передавая эти колебания дальше во внутренние структуры уха.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 электрические импульсы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клетки улитки реагируют на движение жидкости, создавая электрические сигналы, которые поступают в мозг по слуховому нерву.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через ухо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прохождения звуковой волны от внешнего уха к мозгу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слух так важен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позволяет понимать речь и участвовать в разговоре, что является основой общения между людьми.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слух мы воспринимаем настроение собеседника и способны выражать собственные чувства.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обнаруживать опасности, такие как сигнал тревоги или приближение транспорта.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наслаждаться музыкой, развивать художественное восприятие и сохранять культурные традиции.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 равновесие: вестибулярный аппарат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 реагируют на ускорение и положение тела, обеспечивая координацию движений и устойчивость при ходьбе и беге.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внутри внутреннего уха состоит из полукружных каналов, которые регистрируют повороты и наклоны головы, помогая ориентироваться в пространстве.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уши не только для слуха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играют роль в терморегуляции, помогая поддерживать оптимальную температуру головы благодаря своей структуре и кровоснабжению.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ушной раковины помогает локализовать звук, то есть определить, откуда он исходит в пространстве.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раковина смягчает возможные механические повреждения и снижает влияние экстремальных температур на слуховые органы.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уши участвуют в восприятии высоты звука, что важно для различения оттенков мелодии и речи.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слуха в общении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тон голоса помогает понять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и тембр голоса передают чувства собеседника, помогая понять его настроение. Без хорошего слуха распознать эти нюансы бывает сложно, что затрудняет общение и создаёт недопонимания.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общения у людей с нарушениями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проблемами слуха испытывают сложности в восприятии речи, особенно в шумных местах. Это может приводить к чувству изолированности и препятствовать установлению крепких социальных связей.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роли ушей в культуре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фольклор и песнопения передавались из поколения в поколение благодаря слуху и памяти.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театральные представления использовали звук для усиления эмоционального воздействия.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 активно применяют звуковые эффекты и музыку для создания атмосферы и передачи смыслов.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уха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волоски в слуховом проходе задерживают пыль и предотвращают попадание посторонних частиц внутрь уха.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Ушная сера обладает антисептическими свойствами, защищая от бактерий и увлажняя кожу в слуховом проходе.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Изогнутая форма слухового канала уменьшает вероятность попадания воды и механических повреждений барабанной перепонки.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слуховых возможностей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воспринимают значительно более широкий спектр частот, что расширяет их возможности ориентации и общения.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слуха у животных помогает им легче адаптироваться и выживать, тогда как у человека развита точность распознавания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нарушений слуха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ухудшения слуха разнообразны: инфекции, травмы, шумовое воздействие и наследственные заболевания усугубляют проблему.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слуха затрудняют обучение и понимание окружающих, что может привести к снижению успеваемости и социальной изоляции.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ухода за слухом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длительного прослушивания громкой музыки, чтобы не повредить чувствительные клетки уха.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защитные наушники или беруши на шумных мероприятиях для снижения риска потери слуха.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применяйте острые предметы для чистки ушей, чтобы избежать травм и воспалений.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боли или заложенности обязательно обратитесь к врачу-отоларингологу для своевременного лечения.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ухудшения слуха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распространённые факторы, влияющие на снижение слуха, и способы профилактики.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своевременное лечение основных факторов значительно снижают риски потери слуха.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слуховые аппараты и их возможности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улучшения восприятия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устройства усиливают речевые звуки и снижают фоновый шум, позволяя лучше понимать собеседников и наслаждаться музыкой без помех.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слуховых аппаратов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заушные, внутриушные и полностью внутриканальные модели, адаптированные для разных степеней потери слуха. Они удобны и практически незаметны на ухе.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об ушах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Ушные раковины имеют уникальный узор, который можно использовать для идентификации личности, подобно отпечаткам пальцев.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одна ушная раковина немного крупнее другой, что не влияет на слух и является индивидуальной особенностью.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человека продолжают расти на протяжении всей жизни, особенно за счёт хрящевой ткани, меняя форму с возрастом.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ушей в жизни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играют ключевую роль в восприятии звуков, поддержании равновесия и социальном взаимодействии. Забота о слухе необходима для здоровья и полноценной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2026-05-08T02:34:32Z</dcterms:created>
  <dcterms:modified xsi:type="dcterms:W3CDTF">2026-05-08T02:34:32Z</dcterms:modified>
</cp:coreProperties>
</file>