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Маршак. «Декабрь»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 о декабре, снеге, морозе и радостном ожидании праздника.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мастер ясного стиха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писал для детей просто, точно и очень ритмично. Его стихи легко запоминаются, потому что в них живые образы, добрый тон и звучные строки.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«Декабрь» в книге о месяцах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постепенно замирает, дни становятся короче, а воздух — холоднее. Так начинается переход к зиме.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декабрь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открывает зиму и показывает себя как двенадцатый месяц года. Он приносит снег, тишину и мороз.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все кажется спокойным и нарядным. Люди кутаются теплее и уже ждут каникулы и праздник.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декабря свой образ: он холодный, тихий и вместе с тем праздничный, словно готовит мир к новому году.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декабрь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зимней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сразу видны снег, лед, иней и морозный воздух. Эти детали делают декабрь ясным и очень зимним, почти как картинку за окном.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среди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холодом появляются дом, свет, варежки и теплые вещи. От этого декабрь кажется не только строгим, но и уютным, как вечер дома после прогулки.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не пугает, а радует. Она дарит снежные картины, тихие улицы и приятное чувство ожидания праздника, словно вот-вот зазвенят колокольчики.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напоминает: у каждого времени года есть своя особая красота. Нужно только заметить ее — и обычный зимний день станет немного волшебным.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показывает, что декабрь — это не просто холод и стужа. Даже самый морозный месяц может быть красивым, если внимательно смотреть на природу.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8158" y="2868207"/>
            <a:ext cx="33442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58158" y="4200160"/>
            <a:ext cx="334425" cy="3822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зимы в тексте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сразу создает образ декабря. Он укрывает землю мягким покрывалом и делает все вокруг тихим, светлым и очень нарядным.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чувствуется в воздухе и заставляет сильнее кутаться. Он подчеркивает, что декабрь — самый настоящий зимний месяц, без всяких сомнений.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добавляет зимней картине блеск и скользкую гладкость. По нему легко представить и осторожные шаги, и веселые зимние прогулки.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ночь делает декабрь темным и тихим. Она напоминает, что зимой свет уходит рано, а утро приходит не спеша.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помогает сразу узнать декабрь. Света мало, зато каждая светлая минута особенно заметна и кажется по-зимнему ценной.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короткие строки и простые слова, чтобы текст был понятным младшим школьникам. Рифмы звучат звонко, а ритм идет ровно, как шаги по снегу.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плавное звучание делают стихотворение похожим на зимнюю песенку. Его приятно читать вслух, потому что строки легко ложатся на память и создают настроение.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декабря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 мороз, спокойствие и зимняя неподвижность. Мир словно прислушивается к себе.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радостное ожидание: скоро Новый год. От этого декабрь становится светлее и веселее.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чудо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месяц воспринимается как время тепла, семейного уюта и зимнего чуда, которое уже совсем близко.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месяца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Маршака: от зимней природы к праздничному ожиданию.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календаре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завершает год и открывает самую зимнюю часть календаря. В стихотворении это делает его важным и заметным месяцем.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декабря приходит новый год, поэтому в нем чувствуется переход. Он как будто подводит итог и тихо готовит нас к началу нового круга.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не просто дата в календаре, а особенное время ожидания. Именно поэтому декабрь у Маршака выглядит таким значимым и запоминающимся.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декабрь оживает в стихотворении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у самого окна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сугробы сразу создают ощущение настоящей зимы. Кажется, что они лежат тихо и высоко, а вокруг все стало мягким и светлым. Такая картина легко вспоминается даже после первого чтения.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щиплет щеки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щеки становятся румяными, а воздух — колким и свежим. Ребенок идет по улице, прячет нос в шарф и улыбается. Именно такие мелкие детали делают декабрь очень живым и знакомым.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среди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Рукавички, зимняя одежда и домашний свет помогают почувствовать уют. За окном зима, а рядом — тепло, забота и спокойствие. На таком контрасте декабрь в стихотворении кажется не только холодным, но и добрым.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просто и понятно, без длинных и трудных выражений. Ребенок сразу узнает знакомые зимние картины и легко связывает их с текстом.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звучных рифм, а они делают чтение похожим на песенку. Поэтому строки сами словно подсказывают друг другу продолжение.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ровно и уверенно, поэтому их удобно повторять по памяти. Ритм помогает не сбиваться и быстро запоминать каждую строчку.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— снег, лед, мороз, праздник — помогают представить содержание, а не только заучить его. Когда картинка ясна, текст запоминается гораздо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зимы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снег, мороз и тишину не как на скучную погоду, а как на особенную красоту природы, которую стоит увидеть и запомнить.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миру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показывает, что зимний день нужно не только терпеть, но и внимательно рассматривать. В каждом месяце есть своя прелесть, если уметь ее замечать.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ожиданию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холодный декабрь становится веселее, потому что впереди Новый год, елка и каникулы. Стихотворение помогает почувствовать радость ожидания, а это тоже очень важно.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уют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зимы особенно заметны дом, семейный свет и теплые вещи. Произведение напоминает, что уют делает холодное время добрым и спокойным.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от зимнего пейзажа текст приходит к праздничному ожиданию.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 под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услышать, как под ногами поскрипывает снег. Этот тихий звук делает картину живой, будто читатель сам вышел на зимнюю улицу и осторожно идет по свежему снегу.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морозного утра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 словно очищает все вокруг. Зимой особенно заметна тишина: она не пугает, а успокаивает и помогает представить ясное, светлое декабрьское утро.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зимы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декабре особенно радостно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все уже ждут Новый год, а ожидание само по себе радует. Даже обычные дни кажутся праздничнее, потому что впереди елка, подарки и зимние каникулы.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прогулки делают холодный месяц веселым. Снежные забавы, санки и теплые варежки превращают декабрь не в скучное время, а в настоящее приключение.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семейное тепло. Когда за окном мороз, особенно приятно вернуться домой, согреться и снова подумать о празднике, который уже совсем близко.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месяца как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в стихотворении ведет себя почти как волшебный гость. Он приходит тихо, укрывает землю снегом и сразу меняет весь вид зимнего мира.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месяца есть свой наряд: белый, блестящий, снежный. Такое описание помогает представить его не просто временем года, а настоящим персонажем, которого легко узнать.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приносит мороз и свежесть, будто специально наводит зимний порядок. Все вокруг становится ясным, строгим и очень красивым, как после волшебной уборки.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такой образ особенно интересен. Месяц кажется не скучной строчкой в календаре, а живым героем, который умеет украшать мир и создавать настроение.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читать выразительно, потому что в нем есть четкий ритм и понятные паузы. Голос легко становится то спокойным, то радостным.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снеге, морозе и празднике звучат особенно красиво, когда их произносишь не торопясь. Тогда текст действительно напоминает зимнюю песенку и запоминается лучше.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2045" y="2868207"/>
            <a:ext cx="286650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стихотворения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декабрь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называют время года и помогают понять, что речь идет о самом холодном и самом нарядном месяце. Они задают всему стихотворению зимний тон.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лед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лед и холодный воздух передают ощущения декабря очень точно. Благодаря им читатель сразу представляет свежий зимний день и бодрую погоду на улице.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день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и длинная ночь показывают, как меняется жизнь зимой. Эти слова помогают увидеть, что декабрь не только красивый, но и особенный по времени суток.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сугробы создают главную зимнюю картину. Без них декабрь трудно представить, а в стихотворении именно они делают мир белым, тихим и очень заметным.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елка и Новый год приносят радостное ожидание. Эти слова помогают понять, что декабрь в стихотворении не только холодный, но и по-настоящему веселый.
</a:t>
            </a:r>
            <a:endParaRPr lang="en-US" sz="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у Маршака — холодный, но чудесный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декабрь предстает как тихий, снежный и праздничный месяц. Маршак показывает, что зима может радовать красотой, уютом и ожиданием Нового года.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2026-05-24T08:19:18Z</dcterms:created>
  <dcterms:modified xsi:type="dcterms:W3CDTF">2026-05-24T08:19:18Z</dcterms:modified>
</cp:coreProperties>
</file>