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безопасность: правила, которые спасают жизнь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пожаре дома, в школе и на улице.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может начаться из-за электроприбора, кухни, свечи, костра или неосторожного обращения со спичками. Опасны не только огонь, но и дым, жара и быстрое распространение пламени.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подросткам важно знать правила пожарной безопасности
</a:t>
            </a:r>
            <a:endParaRPr lang="en-US" sz="242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горения нужны горючее вещество и кислород: без них пламя не сможет поддерживаться и начнёт ослабевать.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хотя бы один элемент, огонь гаснет. Поэтому тушение основано на охлаждении, перекрытии доступа воздуха и удалении топлива.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условие — источник зажигания. Это искра, спичка, нагрев или другое воздействие, которое запускает возгорание.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условия горения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Перегруженные розетки, повреждённые провода и оставленный без присмотра утюг часто становятся причиной возгорания. Особенно опасны предметы рядом с нагревающимися приборами.
</a:t>
            </a:r>
            <a:endParaRPr lang="en-US" sz="1147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нагрев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Свечи, обогреватели, костёр и фейерверки требуют постоянного контроля. Даже небольшая искра может быстро перейти на бумагу, ткань или сухие материалы.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огонь и пиротехника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опасности в повседневной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нарушения чаще всего приводят к возгоранию в жилых помещениях.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 электричеством и неосторожным обращением с огнём; детям важно особенно внимательно соблюдать правила.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распространённых бытовых причин пожаров; без привязки к конкретному году.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пожаров в быту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068" y="2992814"/>
            <a:ext cx="2835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302521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3598" y="2992814"/>
            <a:ext cx="2835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593494"/>
            <a:ext cx="324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593494"/>
            <a:ext cx="324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дома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 их в месте, недоступном для младших детей. Это снижает риск случайной игры с огнём и неожиданного возгорания.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 спички и зажигалки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ставьте рядом с обогревателем шторы, одежду или мебель. Свободное пространство вокруг прибора помогает избежать быстрого распространения пламени.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Убирайте лишнее от источника тепла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не должны лежать под коврами, пережиматься мебелью или находиться рядом с водой. Повреждение изоляции опасно даже при малом нагреве.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проводами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отвлекайтесь на кухне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Еду нельзя оставлять без присмотра, особенно рядом с плитой. Бумага, ткань и пластик должны быть на безопасном расстоянии от огня.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оставляйте без необходимости включённые зарядки, утюг или другие устройства. Так уменьшается вероятность перегрева и короткого замыкания.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Выключайте приборы после использования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бытовом пожаре и задымлении в помещении.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обнаружении дыма или огня
</a:t>
            </a:r>
            <a:endParaRPr lang="en-US" sz="26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поднимается вверх и заполняет помещение быстрее, чем пламя. Поэтому у пола воздух обычно чище, а путь к выходу может оставаться доступным дольше.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задымлении нужно двигаться пригнувшись или ползком. Нос и рот можно прикрыть тканью, чтобы уменьшить попадание горячего воздуха и частиц дыма.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дым особенно опасен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номера служб и звоните сразу, если есть угроза жизни или пожара.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 первым вызывают пожарную охрану по 101 или 112 и сразу называют точный адрес и обстановку.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номера экстренных служб в России.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службы и номера вызова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сообщать о пожаре по телефону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точный адрес: улицу, номер дома, подъезд, этаж, квартиру или кабинет. Чем точнее данные, тем быстрее прибудет помощь.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сообщите, что горит, есть ли дым и находятся ли люди в опасной зоне. Не отвлекайтесь на лишние подробности.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своё имя и номер телефона, чтобы диспетчер мог при необходимости уточнить информацию. Говорите спокойно и чётко, без паники.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кладите трубку, пока разговор не завершит диспетчер. Он может задать дополнительные вопросы, важные для отправки спасателей.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не тратить время на сбор вещей и не пытаться действовать в одиночку, если огонь быстро усиливается.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вызывают помощь и покидают опасную зону; затем выполняют действия, которые замедляют распространение огня и поддерживают эвакуацию.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пожарной безопасности для ОБЗР; номера экстренных служб 101 и 112 (Россия).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Приоритетные действия в первые минуты пожара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6390" y="3137594"/>
            <a:ext cx="2835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44631" y="1539483"/>
            <a:ext cx="2835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загорелась одежда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только усиливает пламя и подаёт огню больше воздуха. Нужно сразу остановиться и не делать резких движений, чтобы не раздувать горение.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беги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Перекатывание сбивает пламя с ткани и даёт шанс быстрее потушить возгорание. Руки следует держать ближе к лицу, защищая глаза и дыхание.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Катайся по полу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тушения взрослый должен оценить ожог и при необходимости вызвать врача. Особенно опасны ожоги лица, рук, а также повреждение дыхательных путей.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 помощь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на пол помогает снизить доступ кислорода к огню и защитить лицо от пламени. Лучше лечь там, где меньше дыма и нет препятствий.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 на пол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коридоре путь к выходу должен оставаться свободным в любое время. Рюкзаки, коробки и лишняя мебель мешают быстро пройти и могут стать причиной падения при эвакуации.
</a:t>
            </a:r>
            <a:endParaRPr lang="en-US" sz="1022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без препятствий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выхода, план эвакуации и огнетушители помогают ориентироваться в здании и действовать спокойно. Эти элементы особенно заметны на стенах коридоров и рядом с лестницами.
</a:t>
            </a:r>
            <a:endParaRPr lang="en-US" sz="989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которые ведут к спасению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звучит тревога, занятия сразу прекращаются, даже если урок почти закончился. Ученики не возвращаются за вещами и двигаются к выходу по команде учителя.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тревоги нельзя игнорировать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в школе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пожарной тревоге в школе по плану эвакуации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из здания школы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 батареек и доступность этих вещей в нужный момент важнее их количества в доме.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раннее обнаружение и свободный выход: они дают время предупредить людей и начать эвакуацию.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правилам домашней пожарной безопасности.
</a:t>
            </a:r>
            <a:endParaRPr lang="en-US" sz="92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снизить последствия пожара дома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103" y="1647776"/>
            <a:ext cx="4132731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пожарной безопасности и эвакуации в школе и дома.
</a:t>
            </a:r>
            <a:endParaRPr lang="en-US" sz="1157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опасных действий и более безопасных решений в первые минуты пожара.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действия обычно увеличивают риск для жизни; безопасные замены помогают быстрее выйти и не дать огню распространиться.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 при пожаре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розетки, вилки и провода, не перегружайте сеть и не оставляйте включённые приборы без необходимости. На кухне следите за плитой и не кладите рядом бумагу, ткань или пластик.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трава, мусор и забытый огонь быстро становятся источником пожара. Поэтому нельзя оставлять костёр без присмотра и нужно сразу сообщать взрослым о любой опасной ситуации.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играйте со спичками, зажигалками и пиротехникой. На улице костёр разводят только в разрешённом месте, а после отдыха его полностью заливают водой и проверяют, что угли остыли.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пожаров дома и на улице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сигнал ночью: он будит людей и помогает начать эвакуацию, пока дым ещё не заполнил помещение.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 дым, тем быстрее начинается выход и тем меньше времени люди находятся в опасной зоне.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пожарных извещателей; учебные материалы по ОБЗР.
</a:t>
            </a:r>
            <a:endParaRPr lang="en-US" sz="100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раннее обнаружение дыма помогает спасти людей
</a:t>
            </a:r>
            <a:endParaRPr lang="en-US" sz="24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выезжают на специальных машинах и используют рукава, лестницы, огнетушители, дыхательные аппараты и защитную одежду, чтобы работать быстро и безопасно в опасной среде.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даже при небольшом возгорании нужно звонить 101 или 112. Точный адрес, этаж и сведения о людях внутри помогают спасателям выбрать нужный маршрут и не терять время.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тушить пожары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начинается с внимательности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знать, как предотвратить возгорание и что делать при опасности, можно сохранить жизнь, здоровье и имущество. Главное — не паниковать, действовать быстро и сообщать взрослым.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2026-05-21T02:16:03Z</dcterms:created>
  <dcterms:modified xsi:type="dcterms:W3CDTF">2026-05-21T02:16:03Z</dcterms:modified>
</cp:coreProperties>
</file>