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поведении и психике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психику, поведение и их роль в жизни подростков и их развитии.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«психология» возник в XIX веке. Наука изучает наши реакции, мышление и поведение, помогая применять знания в медицине, педагогике, спорте и искусстве. Сегодня особое внимание уделяется развитию личности подростков.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Психология: научный взгляд на внутренний мир человека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Учеба, участие в соревнованиях и дружелюбие — примеры поведения, реализуемого осознанно. Подростки активно демонстрируют такие действия в повседневных ситуациях.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Сознательные действия в школе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контрольную работу, реакция на замечания учителя, помощь другу — типичные проявления поведения в школьной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поведения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действия, например, моргание или защитные жесты, происходят без сознательного контроля, помогая быстро реагировать на ситуации.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Бессознательные реакции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 человека?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её функции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обеспечивает восприятие окружающей среды и обработку информации, позволяя человеку ориентироваться в сложном мире.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эмоции и мотивации, направляя поведение и поддерживая взаимодействие с другими людьми.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мышление занимают важное место, сохраняя опыт и помогая принимать решения в новых ситуациях.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психику личность адаптируется к изменениям среды, объединяя социальные и индивидуальные потребности.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поведения в жизни подростков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контролируемые сознанием: выполнение домашних заданий, выбор одежды, сознательный поиск новых знаний.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поведение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поведением и его анализ способствуют формированию зрелой личности и самостоятельности.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Личностное развитие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и непроизвольное поведение вместе помогают подросткам успешно взаимодействовать с окружающими.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адаптация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реакции — моргание, испуг, утомление — помогают быстро реагировать без размышлений.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поведение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реакций в разных ситуациях и их влияние на успех и самочувствие.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поведения подростка определяет эффективность справления со стрессом и эмоциональное состояние.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и наблюдения в школе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стресс у подростков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эмоции, такие как радость и интерес, стимулируют активность и желание участвовать в школьной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эмоции — страх, тревога, злость — могут затруднять взаимодействие и приводить к избеганию ситуаций.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влияют на поведение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мотивы проявляются через интерес к обучению и личностный рост, стимулируя самостоятельность.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мотиваций поддерживает развитие и помогает подросткам достигать целей.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мотивация выражается в стремлении к успеху и признанию среди сверстников и учителей.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подростков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ориентируется на внешние мотивы, но интерес к знаниям растёт с возрастом.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внешних мотивов указывает на важность поддержки учителей и родителей в формировании внутренней мотивации.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анкетирования школьников,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мотивации у школьников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Краткосрочная память помогает запомнить материал для ближайшего теста или урока.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ответственна за сохранение знаний и навыков на продолжительный срок.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память задействуется при формировании практических умений и повторении действий.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память способствует глубокому пониманию материала и применению знаний в новых ситуациях.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её роль в учёбе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— это процесс обработки и анализа информации, который помогает находить решения и строить гипотезы. Оно необходимо для обдумывания планов и оценки возможных действий.
</a:t>
            </a:r>
            <a:endParaRPr lang="en-US" sz="1111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мышления в анализе информации
</a:t>
            </a:r>
            <a:endParaRPr lang="en-US" sz="146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 стимулирует творческий подход и помогает формировать интеллектуальные и личностные качества подростков, поддерживая успехи в учёбе и проектной деятельности.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личностное развитие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и решение жизненных задач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наследственные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рождении у каждого ребёнка заложены уникальные физиологические и психологические черты, определяемые генами родителей.
</a:t>
            </a:r>
            <a:endParaRPr lang="en-US" sz="1315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социализация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объединяет врождённые особенности с внешним опытом, формируя индивидуальный характер и систему поведения.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окружающей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жизни формируются навыки и ценности под воздействием семьи, друзей и школьного окружения, что влияет на личность ребёнка.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влияние окружающей среды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23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Сангвиники отличаются общительностью и энергичностью. Они легко заводят друзей и быстро адаптируются к новым ситуациям, благодаря своему положительному настрою и активности.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3255579"/>
            <a:ext cx="195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 — душа компании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58032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Холерики быстро принимают решения и проявляют эмоции открыто. В стрессовых ситуациях они могут действовать резко, что иногда приводит к конфликтам, но помогает быстро реагировать на вызовы.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2580326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 — решительный и импульсивный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29414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Флегматики сохраняют спокойствие в сложных ситуациях и обладают высокой выносливостью. Их уравновешенность способствует стабильной работе и длительному выполнению задач.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29415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 — спокойствие и устойчивость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78501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Меланхолики склонны к глубокому анализу и рефлексии. Они проявляют эмпатию и чуткость, но могут испытывать трудности с быстрой адаптацией к изменениям.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8502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 — чувствительный и задумчивый
</a:t>
            </a:r>
            <a:endParaRPr lang="en-US" sz="1071" dirty="0"/>
          </a:p>
        </p:txBody>
      </p:sp>
      <p:sp>
        <p:nvSpPr>
          <p:cNvPr id="17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личности и их проявления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744" y="1647776"/>
            <a:ext cx="4305450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психологии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черты, сильные и слабые стороны каждого типа темперамента, что помогает понимать особенности поведения и взаимодействия между людьми.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темпераментов способствует созданию гармоничных коллективов, где разные качества ценны и дополняют друг друга.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темпераментов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Адекватная самооценка помогает подростку осознавать свои реальные возможности и стремиться к развитию без излишней критики.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Завышенная самооценка иногда приводит к конфликтам и чрезмерной самоуверенности, что мешает объективному взгляду на свои достижения.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Заниженная самооценка может приводить к неуверенности, страху перед новыми задачами и избеганию общения со сверстниками.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 её влияние на поведение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и правила поведения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выстраивать доверительные отношения с друзьями и учителями, способствуя гармоничному общению.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важна для выполнения учебных задач и участия в коллективных мероприятиях, укрепляя чувство долга и самодисциплины.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 обеспечивает понимание и принятие различных мнений, что снижает конфликты и способствует сотрудничеству.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проявляется в помощи и поддержке сверстников, создавая позитивную атмосферу в школе и среди друзей.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формирования и закрепления устойчивых навыков у подростков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привычки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развивает эмпатию и помогает подросткам обмениваться знаниями и опытом, что способствует формированию социальных навыков и успешной адаптации в коллективе.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и выражать мысли важно для эффективного взаимодействия в команде, поддержки друзей и активного участия в школьных проектах.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общения на личностное развитие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Релаксация и спорт помогают снизить уровень стресса и улучшают эмоциональное состояние подростков.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 играет ключевую роль, важно не бояться обратиться за помощью к близким и специалистам.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позитивного мышления способствует укреплению внутреннего ресурса и уверенному решению жизненных проблем.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и методы самопомощи
</a:t>
            </a:r>
            <a:endParaRPr lang="en-US" sz="26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знаний о психике и поведении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психики и поведения помогает подросткам успешно интегрироваться в общество, строить крепкие отношения и уверенно достигать личных целей.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2026-05-09T00:26:21Z</dcterms:created>
  <dcterms:modified xsi:type="dcterms:W3CDTF">2026-05-09T00:26:21Z</dcterms:modified>
</cp:coreProperties>
</file>