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С. Бундуру. «Лакомка» — смешной и добрый рассказ о вкусном соблазне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сладости, терпении и маленьком детском испытании.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обычно рассказывают короткие истории О. С. Бундуру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С. Бундуру писал простые и теплые рассказы о детях, семье и обычных домашних событиях. В них легко узнать радость, нетерпение, любопытство и смущение — чувства, знакомые каждому ребенку.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слово «лакомка»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«лакомка» называют человека, который очень любит вкусную еду, особенно сладости и угощения.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названии уже заметна главная черта героини: ей трудно устоять перед чем-то аппетитным и манящим.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рассказ обещает не большое приключение, а маленький домашний случай с понятным для детей смыслом.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героиня и ее настроение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— маленькая девочка, которой сразу хочется попробовать угощение. Сначала она радуется, потом начинает нетерпеливо ждать и торопиться.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настроение меняется очень быстро: радость сменяется смущением или сожалением. Такая сцена легко представляется за домашним столом рядом со сладостями.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все идет привычно и спокойно, как в любой семейной обстановке.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угощение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возникает что-то вкусное, и девочке сразу хочется взять это раньше времени.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подождать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момента начинается маленькое испытание: ждать трудно, но именно это и важно.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 для героини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Девочке приходится выбирать между терпением и быстрым желанием. Сладкое кажется таким заманчивым, что думать о правилах становится трудно.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Ей хочется получить удовольствие сразу, без ожидания. Именно поэтому обычная домашняя ситуация превращается в маленький урок.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делает эпизод немного смешным: ребенок действует по первому порыву, как часто бывает в детстве.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за улыбкой скрывается важная мысль: не всякое желание нужно исполнять немедленно.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сладкое так сильно тянет к себе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сладости выглядят почти как маленькое чудо: их хочется разглядывать, нюхать и пробовать снова и снова.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становится символом сильного желания, которое трудно удержать. Поэтому один кусочек кажется особенно важным и желанным.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ведет себя героиня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действует прямо и честно: если очень хочется, ей трудно думать о правилах, осторожности и последствиях.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торопится добраться до лакомства и не всегда делает так, как нужно. В этом есть детская слабость, знакомая многим.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история звучит и смешно, и поучительно: героиню легко понять, даже если она ошибается.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475" y="2151250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327" y="2170262"/>
            <a:ext cx="554400" cy="443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001" y="2162375"/>
            <a:ext cx="554400" cy="49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ведут себя взрослые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не суетятся и смотрят на ситуацию ровнее. Их спокойствие помогает увидеть, что спешка редко приносит пользу.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понимают последствия лучше, чем дети. Поэтому их поведение показывает, как важно уметь ждать и не поддаваться первому порыву.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думают не только о вкусе, но и о порядке, правилах и безопасности. В этом чувствуется внимательное отношение к ребенку.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событие в рассказе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обычный домашний случай превращается в маленький урок характера.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героини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сразу вызывает сочувствие: она радуется угощению, но не умеет спокойно ждать. Ее первое чувство — желание получить вкусное как можно быстрее, без лишних раздумий.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легко поддается эмоциям: сначала восторг, потом нетерпение, а затем смущение. Такие перемены хорошо знакомы младшим школьникам и помогают узнать себя в героине.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очень любопытна и внимательно смотрит на лакомство, будто проверяет, действительно ли оно такое вкусное. Это детское любопытство делает ее поведение живым и понятным.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выглядит плохой или капризной нарочно. Скорее, это обычный ребенок, которому трудно устоять перед соблазном, поэтому история о ней запоминается особенно легко.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заманчивое угощение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появляется сладость, и девочка будто сразу забывает обо всем на свете. Взгляд прикован только к лакомству, а терпение тает с каждой минутой. От этого сцена выглядит и смешно, и очень по-домашнему.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Момент, когда хочется взять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никак не может дождаться нужного момента и торопится к угощению. Именно эта спешка вызывает улыбку: каждому знакомо чувство, когда вкусное рядом, а подождать кажется почти невозможным. Здесь и рождается добрый юмор.
</a:t>
            </a:r>
            <a:endParaRPr lang="en-US" sz="131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после поступка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идет не так, как хотелось, девочка выглядит растерянной и немного виноватой. Ситуация смешит не зло, а мягко: читателю ясно, почему она поспешила, и потому хочется не смеяться над ней, а понять ее.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смешные эпизоды из рассказа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рассказ подводит к главной мысли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04340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обычный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начинается спокойно и буднично. В знакомой домашней обстановке появляется что-то вкусное, и именно в этот момент проверяется терпение героини.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365309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Неудача помогает понять простое правило: сначала надо подумать, а потом действовать. Именно так маленький эпизод превращается в полезный урок.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534824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желание и спешка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не хочет ждать и стремится получить лакомство сразу. Ее поступок показывает, как легко желание может оказаться сильнее здравого смысла.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7888" y="2107967"/>
            <a:ext cx="616800" cy="548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6739" y="2105050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7988" y="210505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причины, почему рассказ понятен первокласснику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980551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обстановка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происходят дома, а это место хорошо известно каждому ребенку. Поэтому картинка сразу становится понятной, без сложных объяснений и длинных описаний.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50805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жизненный 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коротко и ясно показывает, почему важно ждать и не спешить. Сюжет не требует сложных рассуждений, поэтому его удобно обсуждать в первом классе.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29316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чувства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легко узнать радость, нетерпение, смущение и улыбку. Такие эмоции близки младшим школьникам, потому что они сами часто переживают то же самое.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Теплая домашняя атмосфера рассказа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Кухня, где все видно и понятно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особенно важна обычная кухня: стол, чашка, тарелка и вкусное угощение. Такая обстановка делает сцену очень близкой ребенку. Кажется, будто это происходит в знакомом доме рядом с родными людьми.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взрослых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не суетятся и не создают лишнего шума. Их спокойствие помогает увидеть, как по-разному ведут себя старшие и младшие. На таком фоне детская спешка заметна еще сильнее и кажется немного смешной.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Уют, в котором рождается урок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 делает историю доброй и мягкой. Здесь нет тревоги или строгости, зато есть возможность для простого урока: даже в самой обычной обстановке ребенок учится ждать, слушать и думать о последствиях.
</a:t>
            </a:r>
            <a:endParaRPr lang="en-US" sz="10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делают рассказ живым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оживает благодаря точным бытовым словам: читатель легко представляет стол, сладости и саму сцену ожидания. Такие детали делают рассказ наглядным и очень близким ребенку.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героини описаны просто и ясно, без длинных объяснений. Благодаря этому видно, как она тянется к лакомству, торопится и переживает, а картина сразу возникает в воображении.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сохранить темп и настроение истории. Они звучат легко, поэтому младшим школьникам несложно следить за событием и понимать, что происходит в каждый момент.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языка не делает рассказ бедным. Наоборот, именно она подчеркивает смешное и трогательное в домашнем эпизоде, где одно маленькое желание становится главным событием.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о Лакомке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что не стоит поддаваться желанию немедленно получить все и сразу. Терпение помогает избежать неловкости и сохранить хорошее настроение.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напоминает: правила нужны не просто так. Когда ребенок слушает взрослых и думает о последствиях, обычная домашняя ситуация проходит спокойно и без ошибок.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умеренности и внимательности к своим поступкам. Даже маленький выбор между «хочу сейчас» и «подожду» может многое сказать о характере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история связана с жизнью ребенка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270675" y="2447580"/>
            <a:ext cx="27375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Знакомое желание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знают это чувство: хочется попробовать вкусное раньше времени или взять еще один кусочек. Поэтому героиня сразу кажется очень понятной.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053066" y="2448843"/>
            <a:ext cx="27375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и нетерпение случаются не только в книгах. Ребенок легко узнает в истории собственный опыт и начинает смотреть на него со стороны.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729384" y="2448786"/>
            <a:ext cx="27375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удобно говорить о привычках: ждать своей очереди, не брать лишнего и делиться с другими. Так рассказ становится частью повседневного воспитания.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остается образ девочки, которой очень трудно удержаться от соблазна. Ее поведение вызывает улыбку, потому что оно похоже на поступки многих детей. История кажется живой именно из-за этой узнаваемости.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запоминается теплое настроение рассказа. Взрослые не пугают и не сердятся, а сам эпизод звучит мягко и по-доброму. После чтения хочется еще раз улыбнуться и вспомнить собственные маленькие слабости.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после чтения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история, которая учит важному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«Лакомка» показывает, как простое желание сладкого превращается в урок терпения и аккуратности. Рассказ остается близким детям, потому что говорит о понятных чувствах, знакомом доме и выборе между спешкой и разумным ожиданием.
</a:t>
            </a:r>
            <a:endParaRPr lang="en-US" sz="167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2026-05-24T01:22:38Z</dcterms:created>
  <dcterms:modified xsi:type="dcterms:W3CDTF">2026-05-24T01:22:38Z</dcterms:modified>
</cp:coreProperties>
</file>