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4. Сельская местность Уэльса и Северной Ирландии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деревни, замки и отдых на свежем воздухе.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и Северная Ирландия помогают повторить лексику о природе, путешествиях, животных, погоде и еде. Эта тема особенно удобна для чтения коротких текстов, описания картинок и составления простых предложений.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эту тему на английском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зелёные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Уэльса выглядят спокойно и широко: здесь видны холмы, долины и небольшие фермы. Каменные дома стоят среди полей, а овцы пасутся на склонах. Такое сочетание сразу создаёт образ сельской жизни и открытого пространства.
</a:t>
            </a:r>
            <a:endParaRPr lang="en-US" sz="97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пейзаж меняется: появляются волны, скалы и узкие дороги вдоль берега. Рыбацкие посёлки и небольшие бухты делают картину особенно живой. Здесь легко представить прогулку с видом на море и свежий ветер.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Уэльса деревни выглядят тесно связанными с природой. Рядом могут быть поля, каменные ограды и старые фермы, а за ними — горы или вода. Это помогает понять, как близко здесь сосуществуют работа и отдых.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Уэльские пейзажи: от гор до моря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городом туристы чаще ищут тишину, открытые виды и возможность активно провести день на природе.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поездки связаны с прогулками и ландшафтами, а история и местные рынки дополняют отдых.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раздела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привлекает туристов в сельском Уэльсе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1085 м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вершина делает парк Snowdonia главным местом для походов, смотровых маршрутов и активного отдыха на природе.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такова высота Snowdon — самой высокой вершины Уэльса.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информация о национальном парке Eryri (Snowdonia)
</a:t>
            </a:r>
            <a:endParaRPr lang="en-US" sz="78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сельские районы и какие слова нужны для их описания на английском.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район предлагает свой тип пейзажа и отдыха, поэтому лексика должна быть разной.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сельские районы Уэльса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Pembrokeshire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3775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здесь выглядит очень живописно: высокие скалы резко обрываются к воде, а небольшие бухты создают удобные места для остановки и наблюдения за морем.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53775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Скалы и бухты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21189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тропа вдоль берега подходит для прогулок и даёт возможность увидеть море, птиц и далёкие островки. Пешеходный маршрут — одна из главных причин поездки.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221189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тропа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6040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на волны и открытое пространство делает этот район особенно привлекательным для тех, кто любит природу. Здесь легко описывать картинку простыми английскими словами.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3886040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пейзажи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560181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Рыбацкие деревни и каменные дома подчёркивают спокойный характер местной жизни. Они хорошо показывают, как близко здесь соседствуют море, работа и повседневный быт.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5560181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поселения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7234329" y="1805600"/>
            <a:ext cx="13743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места особенно нужны слова cliff, bay, lighthouse, bird, village, path и waves. Они помогают точно описать берег, маршрут и то, что видит путешественник.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7234329" y="1471270"/>
            <a:ext cx="1374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 сельском Уэльсе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дня по материалам раздела.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925" y="1310700"/>
            <a:ext cx="296100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7706" y="3227677"/>
            <a:ext cx="259088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еда Уэльса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Баранина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Баранина часто встречается в деревенских кафе и семейных ресторанах. Это один из самых узнаваемых продуктов региона, который связывает кухню с местным сельским хозяйством.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 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Сыр, овсяные лепёшки и свежий хлеб хорошо подходят для простого обеда. Такие блюда особенно популярны там, где ценят домашнюю, сытную и понятную еду.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Супы часто подают в холодную или дождливую погоду. Они показывают, что сельская кухня Уэльса остаётся практичной, тёплой и подходящей для прогулок на природе.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и 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можно найти мёд, джемы и яблоки. Эти продукты подчёркивают связь между местной землёй, фермами и повседневной жизнью жителей.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Local food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local food помогает говорить о еде, которая сделана рядом и часто продаётся в маленьких кафе. Для урока это удобная тема для простых описаний.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занятия показывают, что сельский отдых здесь связан не только с видами, но и с активным движением по маршрутам.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прогулки и поездки к берегу, потому что именно они лучше всего раскрывают пейзаж региона.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материалам раздела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любят заниматься в Северной Ирландии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Северная Ирландия и графство Antrim
</a:t>
            </a:r>
            <a:endParaRPr lang="en-US" sz="2956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скалы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находится Giant’s Causeway — место с необычными базальтовыми колоннами. Оно привлекает не только красотой, но и легендами, поэтому природная прогулка здесь легко превращается в маленькое путешествие по истории.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долины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Графство Antrim известно мягкими зелёными долинами, где фермы чередуются с пастбищами и каменными оградами. Такой пейзаж помогает почувствовать спокойный ритм сельской жизни и увидеть, как живут местные семьи.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этого края полезны слова valley, farm, cliff, legend, stones и family trip. Они помогают коротко и точно рассказать о природе, достопримечательностях и прогулке за городом.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для всей семьи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маршруты в Antrim подходят для семейных поездок: можно идти по тропе, делать остановки у смотровых точек и наблюдать море. Такой отдых сочетает движение, свежий воздух и новые впечатления.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дорога тянется вдоль берега, а справа и слева открываются крутые утёсы и зелёные поля. Путешественники останавливаются у lookout, чтобы увидеть sea и далеко уходящий Atlantic Ocean. Здесь особенно хорошо слышен ветер и шум волн.
</a:t>
            </a:r>
            <a:endParaRPr lang="en-US" sz="1034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вдоль утёсов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поворотом дороги появляется небольшая деревня с каменными домами и аккуратной оградой. Рядом пасутся животные, а к воде ведёт короткая тропа. Такое место показывает, как coast и сельская жизнь могут существовать рядом.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деревня у моря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обзорной площадке люди смотрят на скалы, field и далёкую линию берега. Кто-то фотографирует море, кто-то отдыхает перед дальней дорогой. Это удобная точка, чтобы увидеть, как тесно связаны road, fence и wide sea.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 обзорной площадке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Antrim: три короткие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похожи и чем отличаются два сельских региона Великобритании.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зелёные и удобны для прогулок, но Уэльс сильнее связан с горами, а Северная Ирландия — с побережьем и скалами.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раздела о сельской местности Уэльса и Северной Ирландии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Уэльса и Северной Ирландии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деревни и небольшие города
</a:t>
            </a:r>
            <a:endParaRPr lang="en-US" sz="2118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сельской поездки: от первых впечатлений до полноценного отдыха на 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и животные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зелёных холмах Уэльса часто можно увидеть овец. Они пасутся на склонах и делают пейзаж узнаваемым, а для школьников это удобный пример слова sheep в реальном контексте.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на холмах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слова sheep, cow, farm, grass, hill и field. Они часто встречаются в текстах о природе и помогают точно описывать сельский пейзаж без длинных объяснений.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путешественников ферма — это возможность увидеть сельскую жизнь без спешки. Можно заметить животных, рельеф земли и работу людей, а затем описать увиденное простыми английскими словами.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поездке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 не только украшают пейзаж, но и поддерживают местную экономику. Они дают молоко, мясо и другие продукты, а также помогают сохранить открытые пространства между холмами и деревнями.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фермеров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Ирландии на полях нередко стоят коровы, особенно рядом с фермами и низкими оградами. Такой вид помогает связать слова cow, farm, grass и field с настоящей сельской жизнью.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на пастбищах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легче планировать долгие прогулки и поездки на велосипеде, а осенью особенно красивы леса и холмы.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сезоны — весна и лето; зимой поездка возможна, но чаще мешают дождь, ветер и короткий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сезонных условий для сельских поездок в Уэльсе и Северной Ирландии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время для поездки по сезонам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Замок над рекой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холме стоит старый castle, а у подножия медленно течёт river. Вокруг видны зелёный луг, каменная wall и узкая дорога, которая ведёт в village. Такое сочетание природы и history делает место особенно запоминающимся.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идёт по дороге мимо полей и видит замок вдали. Он кажется частью обычного пейзажа, хотя раньше защищал людей и землю. Теперь это спокойное место для прогулки и знакомства с местной историей.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стены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старых стен легко представить, как менялась жизнь вокруг замка много лет назад. Сейчас рядом спокойно пасутся животные, а жители и гости приходят сюда ради вида, тишины и связи с прошлым.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в сельском пейзаже: три короткие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поведения в сельской местности
</a:t>
            </a:r>
            <a:endParaRPr lang="en-US" sz="2262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убирайте за собой мусор и не оставляйте следов после пикника. Простая формула keep clean помогает запомнить, что чистота важна для людей, животных и природы.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порядок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Ходите только по отмеченным маршрутам, чтобы не повредить растения и не потревожить животных. Выражение stay on the path удобно использовать в коротких заданиях по английскому языку.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тропы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ферм и пастбищ нужно говорить тихо и не делать резких движений. Формула be quiet помогает показать уважение к животным и к работе фермеров.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пугать животных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проходите через ферму, обязательно закрывайте ворота за собой. Слова close the gate напоминают, что даже маленькое действие помогает сохранить порядок и безопасность.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ворота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изучения темы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 запоминается горами, долинами и прибрежными тропами, а Северная Ирландия — зелёными холмами и скалами у океана. Эти картины легко представить и описать на английском.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образы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регионах люди живут рядом с полями, фермами и небольшими деревнями. Поэтому природа здесь не фон, а часть повседневной жизни, которую можно увидеть во время поездки.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слова из разделов landscape, animals, food, weather, travel и village life. Такие слова нужны для коротких текстов, описания изображений и простых ответов.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лексика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объединяет географию, историю и английский язык. Школьники не только узнают новые места, но и учатся рассказывать о них ясно, кратко и по делу.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предметов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история и английский в одной 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Уэльс и Северная Ирландия показывают, как природа, фермы, замки и деревни создают особую атмосферу. Эта тема помогает говорить о путешествиях, жизни людей и красоте британского пейзажа.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2026-05-30T16:06:04Z</dcterms:created>
  <dcterms:modified xsi:type="dcterms:W3CDTF">2026-05-30T16:06:04Z</dcterms:modified>
</cp:coreProperties>
</file>