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нахождения площади треугольника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площадь треугольника: просто, наглядно и по разным формулам.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разными способами, потому что в задачах даны разные сведения: высота, стороны, угол или катеты. Важно не заучивать одну запись, а понимать, когда какая формула подходит.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 несколько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дробь показывает, что треугольник занимает ровно половину прямоугольника с теми же размерами основания и высоты.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прямоугольника даёт площадь треугольника при одинаковых основании и высоте.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формула S = ½ah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 треугольника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отрезок, проведённый из вершины под прямым углом к противоположной стороне или её продолжению. Именно она связывает треугольник с формулой площади через основание.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 в треугольнике три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можно провести три высоты: по одной из каждой вершины. Они могут лежать внутри фигуры или выходить за её пределы, если треугольник тупоугольный.
</a:t>
            </a:r>
            <a:endParaRPr lang="en-US" sz="1248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прямоугольного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два катета уже перпендикулярны. Поэтому один катет удобно считать основанием, а другой — высотой, что сразу упрощает вычисление площади.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школьных формул площади треугольника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данные уже есть в задаче и что ещё нужно найти перед вычислением площади.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дополнительных шагов требуется, тем проще выбрать формулу по условию.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нужны для разных формул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основных формул, условий их применения и смысла обозначений.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описывают одну величину, но требуют разного набора исходных данных.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площади треугольника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треугольника и угол между ними, удобно использовать формулу S = ½ab sinγ. Она особенно полезна там, где высоту построить сложно или долго.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 показывает, какую часть стороны составляет перпендикулярная составляющая. Поэтому формула связывает площадь не только со сторонами, но и с их взаимным расположением.
</a:t>
            </a:r>
            <a:endParaRPr lang="en-US" sz="125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сторонами равен 90°, sinγ = 1. Тогда формула превращается в S = ab/2, и получается правило для прямоугольного треугольника.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две стороны и угол между ними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 данным задачи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нужную запись по известным элементам треугольника.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все стороны, формула Герона позволяет вычислить площадь даже без чертежа высоты.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достаточно, чтобы найти площадь произвольного треугольника без построения высоты.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формула Герона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формул площади треугольника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зависит не от «лучшей» формулы, а от того, какие данные уже известны в задаче.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подходящая формула — та, которая использует больше всего данных из условия и требует меньше лишних построений.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по удобству применения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прямоугольного треугольника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катеты пересекаются под прямым углом, поэтому один из них можно считать основанием, а другой — высотой. Это сразу упрощает вычисление площади.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удобно находить по формуле S = ab/2, где a и b — катеты. Деление на 2 показывает, что площадь треугольника вдвое меньше площади прямоугольника с такими же сторонами.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нужно чётко отметить прямой угол и подписать катеты. Тогда видно, почему именно эти стороны участвуют в вычислении и как связана схема с общей формулой площади.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74" y="1518700"/>
            <a:ext cx="3962252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формул площади треугольника из школьного курса геометрии 9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нужную формулу по данным условия задачи и виду треугольника.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не от вида записи, а от того, какие элементы известны в условии. Для равнобедренного треугольника часто удобно сначала провести высоту к основанию.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формулой пользоваться в зависимости от вида треугольника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проверка ответа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может быть отрицательной. Если в вычислениях получился отрицательный результат, значит, была допущена ошибка в формуле, подстановке или действиях с числами.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отрицательных чисел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см², м², мм² или дм². Если стороны измерены в сантиметрах, то и ответ должен быть в см².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ответ с величиной сторон треугольника: слишком большой или слишком маленький результат часто указывает на неверный выбор формулы или потерю деления на 2.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размера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ответом стоит ещё раз проверить, все ли данные подставлены правильно, особенно в формуле Герона, где сначала находят полупериметр, а затем вычисляют выражение под корнем.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подстановки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 формуле S = ½ah при постоянном основании a = 8 см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основании изменение высоты сразу меняет площадь в той же пропорции. Это удобно видеть на примерах с одним и тем же основанием.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пропорциональность: высота растёт в 2 раза — площадь тоже растёт в 2 раза. Это следует напрямую из формулы S = ½ah.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зависит от высоты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1564" y="320990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 высоту принимают наклонную сторону. На самом деле высота должна быть перпендикулярна основанию, иначе формула площади даст неверный результат.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высотой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треугольника почти всегда есть деление на два. Если его пропустить, ответ получится вдвое больше правильного значения.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 деление на 2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 синусом важно брать угол именно между данными сторонами. Если выбрать другой угол, площадь вычислится неправильно, даже при верных числах.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длина записана в сантиметрах, а другая в миллиметрах, ответ трудно проверить. Перед вычислением все величины нужно привести к одной системе.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единиц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 площадь треугольника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по данным условия выбрать формулу и довести вычисление до 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боковые стороны равны, поэтому фигура выглядит симметрично. Если провести высоту к основанию, она делит треугольник на две одинаковые части и облегчает вычисление площади.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в решении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Проведённая к основанию высота одновременно является медианой и биссектрисой. Это значит, что основание делится пополам, а внутри получаются два равных прямоугольных треугольника, из которых удобно находить нужные величины.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ключ к формуле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высота к основанию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показывает, как по исходным данным выбирают подходящую формулу и получают площадь без лишних шагов.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задача решается разными способами в зависимости от того, что известно. Чем точнее определены данные условия, тем быстрее выбирается формула.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по формулам площади треугольника, рассчитанные по школьным правилам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по разным формулам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616" y="2077818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258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74701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23555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формулы площади треугольника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черчение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находить площадь фигур на уроках геометрии и при выполнении чертежей, когда треугольник является отдельной частью схемы или построения.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зданий треугольные элементы встречаются в крышах, фермах и опорных конструкциях. Площадь нужна для расчёта материалов и размеров отдельных деталей.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территория часто разбивается на простые фигуры, включая треугольники. Это позволяет точнее оценивать площади участков и отдельных зон.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сложную фигуру разделить на треугольники, её площадь находят по частям, а затем складывают результаты. Такой способ часто используют в задачах.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планами комнат и участков треугольные участки помогают вычислять размеры пола, двора или крыши, когда форма не является прямоугольной.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разными способами, но выбор формулы всегда зависит от данных в условии. Главное — правильно определить вид треугольника, аккуратно вычислить и записать ответ в квадратных единицах.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главное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2026-06-03T11:55:29Z</dcterms:created>
  <dcterms:modified xsi:type="dcterms:W3CDTF">2026-06-03T11:55:29Z</dcterms:modified>
</cp:coreProperties>
</file>