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зональность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формирует природные зоны Земли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зональность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показывает, что природа на Земле меняется не случайно, а по устойчивым законам. Одни территории влажные и лесные, другие сухие или холодные.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меняется полосами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 показывают, что по мере движения к югу или в горы меняются тепло, увлажнение и внешний облик ландшафта. Эти изменения повторяются закономерно.
</a:t>
            </a:r>
            <a:endParaRPr lang="en-US" sz="1187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компонентов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условия для почв, растений и животных. Поэтому смена природных компонентов идёт не отдельно, а как единая система взаимосвязанных признаков территории.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зональности помогает объяснить, почему леса, степи и пустыни располагаются полосами, а в горах природные пояса сменяют друг друга по высоте.
</a:t>
            </a:r>
            <a:endParaRPr lang="en-US" sz="11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идей зональности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7910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XIX века русские географы и почвоведы начали связывать природные различия территорий с климатом и закономерной сменой условий на поверхности Земли.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7910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учение о природных зонах получило развитие в работах о почвах, растительности и географических поясах. Оно стало важной частью школьной географии.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7910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зональность используют для объяснения карт природы, сравнения материков и анализа того, как климат влияет на ландшафты и живые организмы.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зональность — это закономерная смена природных условий от экватора к полюсам и от подножья гор к вершинам. Она отражает общий порядок в природе Земли.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 — крупная территория, где климат, почвы, растительность и животные образуют устойчивое сочетание. У таких территорий обычно похожий внешний облик и режим природных процессов.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связана с изменением природных условий по широте, а высотная — с подъёмом в горах. Обе показывают, как природа реагирует на тепло и влагу.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солнечное освещение у экватора усиливает нагрев поверхности и запускает смену природных зон к полюсам.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падения солнечных лучей у экватора близок к прямому
</a:t>
            </a:r>
            <a:endParaRPr lang="en-US" sz="1866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и осадки создают пояса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атмосферной циркуляции и распределения влаги по Земле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природных компонентов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компонентов территории в школьной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карты природных зон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природных зон сначала смотрят легенду: она показывает, какие цвета и знаки соответствуют лесам, степям, пустыням и тундре. Без легенды карту легко прочитать неправильно.
</a:t>
            </a:r>
            <a:endParaRPr lang="en-US" sz="1159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помогают увидеть широтную смену природных поясов. Если сравнить карту зон с картой климата, станет понятно, как температура и осадки связаны с типом территории.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зон на карте редко бывают ровными. Их смещают океаны, ветры, рельеф и морские течения, поэтому природные области выглядят извилистыми и неодинаковыми по ширине.
</a:t>
            </a:r>
            <a:endParaRPr lang="en-US" sz="11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как полосы на Земле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спад тепла от экватора к полюсам и объясняет, почему природные зоны выстраиваются в широтные пояса.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тепла получает территория, поэтому природные зоны закономерно сменяют друг друга полосами.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экваториальные леса особенными?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под вечным дождём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вечнозелёном лесу свет пробивается к земле лишь тонкими полосами. Под густыми кронами тянутся лианы, а влажный воздух и почти ежедневные дожди поддерживают рост растений круглый год. Здесь рядом соседствуют разные уровни жизни — от трав до высоких деревьев.
</a:t>
            </a:r>
            <a:endParaRPr lang="en-US" sz="1086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 экваториальном лесу красно-жёлтые и сильно выщелоченные, поэтому питательных веществ в них мало. Основное богатство сосредоточено не в земле, а в живой массе растений, которые быстро растут и так же быстро образуют новый слой листвы.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разных ярусах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лес кажется переполненным жизнью: здесь много насекомых, ярких птиц и обезьян. Животные приспосабливаются к жизни в кроне деревьев, где есть корм, укрытие и разные ярусы для передвижения и поиска пищи.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саванн и редколесий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тянутся там, где тепла много, но осадки выпадают только часть года. Во влажный сезон травы быстро вырастают выше человека, а в сухой — желтеют и выгорают под палящим солнцем.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Растения-выживальщики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Редколесья образуют отдельные деревья и группы деревьев среди высоких трав. Акации и баобабы хорошо переносят засуху, сохраняя воду и уменьшая испарение благодаря особенностям стволов, корней и листьев.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открытых пространствах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 постоянно перемещаются в поисках корма и воды. Слоны, жирафы, зебры и хищники приспособлены к открытым пространствам, где легко видеть добычу и вовремя замечать опасность.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саванн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здесь часто красно-бурые: они формируются в условиях чередования влажного и сухого периодов. Из-за вымывания и засухи они не так богаты, как лесные, но поддерживают травянистую растительность.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пустыни и полупустыни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Крайняя засушливость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получают очень мало осадков, поэтому поверхность долго остаётся сухой и раскалённой. Днём почва быстро нагревается, а ночью заметно остывает, из-за чего условия становятся ещё более суровыми.
</a:t>
            </a:r>
            <a:endParaRPr lang="en-US" sz="838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встречаются редко и обычно имеют длинные корни, мелкие листья или колючки. Такие признаки помогают добывать воду, уменьшать её потерю и выдерживать длительные периоды без дождя.
</a:t>
            </a:r>
            <a:endParaRPr lang="en-US" sz="867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пустынь активны в прохладные часы, а днём прячутся в норах или тени. Они экономят влагу и могут долго обходиться без воды, получая её из пищи.
</a:t>
            </a:r>
            <a:endParaRPr lang="en-US" sz="924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развитие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здесь бедные, песчаные или каменистые, а слой перегноя очень тонкий. Из-за этого растительность разреженная, и большие участки остаются почти голыми, особенно в полупустынях.
</a:t>
            </a:r>
            <a:endParaRPr lang="en-US" sz="9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зоны характерны для умеренного пояса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сменяются все четыре времени года, поэтому природа меняется заметно в течение года. Деревья сбрасывают листья, травы отрастают заново, а животные приспосабливаются к холодной зиме и тёплому лету.
</a:t>
            </a:r>
            <a:endParaRPr lang="en-US" sz="874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умеренного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обычны ель, берёза и другие деревья, которым хватает влаги. Здесь формируются подзолистые и серые лесные почвы, а под пологом леса живут лоси, волки и множество мелких животных.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степям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 степь получают меньше влаги, поэтому деревьев становится меньше, а травянистый покров занимает всё больше места. Ковыль, разнотравье и злаки хорошо переносят засухи и открытое пространство.
</a:t>
            </a:r>
            <a:endParaRPr lang="en-US" sz="874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и степная фауна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плодородных чернозёмах особенно хорошо растут степные травы. Такие почвы богаты перегноем, а в открытых ландшафтах легко встречаются суслики, полевые птицы и другие животные, привыкшие к жизни без густого леса.
</a:t>
            </a:r>
            <a:endParaRPr lang="en-US" sz="8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характерно для полярных областей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 холодное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расположена в зоне очень холодного климата, где лето короткое и прохладное. Деревья почти не успевают вырасти, поэтому ландшафт остаётся низким и открытым большую часть года.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Низкорослая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растительном покрове преобладают мхи, лишайники и низкие кустарники. Они растут медленно, но выдерживают ветер, холод и бедные почвы, которые оттаивают лишь на короткое время.
</a:t>
            </a:r>
            <a:endParaRPr lang="en-US" sz="83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Мерзлотные почвы не дают воде уходить глубоко вниз, а потому на поверхности часто образуются переувлажнённые участки. Это влияет на растения и делает природные условия особенно своеобразными.
</a:t>
            </a:r>
            <a:endParaRPr lang="en-US" sz="889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Песец, лемминг и северный олень приспособлены к холоду: у них густой мех, плотное тело и способность сохранять тепло. Эти животные находят пищу даже в суровых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природа России с севера на юг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России широко распространена тундра. Здесь суровый климат, многолетняя мерзлота и очень короткое лето, поэтому деревья почти не встречаются, а пейзаж выглядит низким и открытым.
</a:t>
            </a:r>
            <a:endParaRPr lang="en-US" sz="957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тундры лежит тайга, а затем смешанные леса. По мере движения к югу становится теплее и чуть влажнее, поэтому увеличивается разнообразие деревьев, животных и почв.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леса сменяются лесостепью и степью. Здесь тепла больше, осадков меньше, а травянистые сообщества занимают большие пространства, особенно там, где почвы плодородны и хорошо прогреваются.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поясов в горах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 подъёмом меняются температура, увлажнение и природные пояса.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природной смены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зональности помогает увидеть общее и различия в смене природы.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зональности связаны с климатом, но одна определяется положением на Земле, а другая — подъёмом в горах.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географической зональности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46273"/>
            <a:ext cx="794400" cy="70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973" y="2500590"/>
            <a:ext cx="4815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сдвигают границы зон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рядом с материком делает климат мягче и влажнее, поэтому леса или степи могут продвигаться дальше, чем в глубине континента. Границы зон из-за этого смещаются.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меняют температуру и влажность воздуха у берегов. Они помогают объяснить, почему одинаковые широты могут иметь разные природные условия.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направление ветров по-разному распределяют тепло и осадки. Поэтому природные зоны редко выглядят на карте ровными полосами и часто имеют изогнутые края.
</a:t>
            </a:r>
            <a:endParaRPr lang="en-US" sz="1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 — закон природы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зональность показывает, что природа Земли меняется закономерно: от экватора к полюсам и от подножья гор к вершинам. Температура и влага задают условия, а затем меняются почвы, растения, животные и воды.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2026-07-26T21:50:03Z</dcterms:created>
  <dcterms:modified xsi:type="dcterms:W3CDTF">2026-07-26T21:50:03Z</dcterms:modified>
</cp:coreProperties>
</file>