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Писарев: «Пушкин и Белинский»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Пушкине, Белинском и назначении литературы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эпоху споров и перемен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1860-е годы литература в России обсуждала не только красоту, но и пользу. Реформы, интерес к образованию и спор о роли искусства сделали критику частью общественного разговора.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Д. И. Писарев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Иванович Писарев — критик и публицист 1840–1868 годов, известный остротой мысли и умением спорить без уступок.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ценил знания, которые помогают понимать реальную жизнь, и считал образование важным тогда, когда оно приносит практическую пользу человеку и обществу.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Писарев искал не только талант, но и смысл для читателя: его критика всегда проверяла произведение на связь с современностью.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В. Г. Белинский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Виссарион Григорьевич Белинский был крупнейшим русским критиком 1840-х годов и одним из главных мыслителей своей эпохи.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требовал правдивого изображения жизни и считал, что литература должна помогать обществу понимать себя и развиваться.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стал важным ориентиром для последующих критиков: его идеи продолжали, уточняли и иногда оспаривали.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Писарева Белинский был не просто именем из прошлого, а собеседником в большом споре о литературе и ее задачах.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 стал предметом спора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русской культуре воспринимался как символ национальной литературы и образец литературного языка, поэтому его имя вызывало особое внимание.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обсуждал не славу поэта, а то, что его творчество значит для современного читателя и может ли оно отвечать на новые вопросы времени.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Пушкин в статье становится не только великим классиком, но и поводом для разговора о том, как оценивать литературу вообще.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Писарев ценил в Пушкине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признавал у Пушкина ясный, точный и красивый язык, а также высокое художественное мастерство.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подчеркивал, что Пушкин сыграл огромную роль в развитии русской литературы и помог закрепить литературную норму.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критик видел в нем важный этап истории словесности, а не вечный образец, который подходит для всех эпох без исключения.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не соглашался с мыслью, что Пушкина нужно только восхвалять и считать неприкосновенным идеалом.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казалось, что многие произведения поэта слабо связаны с насущными общественными вопросами 1860-х годов.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спорил с идеей «чистой красоты» и настаивал на том, что литература должна иметь жизненный смысл.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его мнению, искусство важно не только как украшение культуры, но и как средство, помогающее читателю думать и понимать жизнь.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вызывало критику у Писарева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оценок Пушкина у Белинского и Писарева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спор о таланте Пушкина, а разницу в том, что именно критики считали главным в литературе.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ставит выше общественное и воспитательное значение, а Писарев — художественное мастерство и язык.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интерпретация статьи Д. И. Писарева «Пушкин и Белинский» и взглядов В. Г. Белинского; точные количественные данные отсутствуют.
</a:t>
            </a:r>
            <a:endParaRPr lang="en-US" sz="98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Критик, который не боится возражать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читает классика не как ученик, а как строгий собеседник. Он внимательно проверяет привычные оценки и говорит только то, что готов доказать собственной логикой. Именно поэтому его текст звучит резко и уверенно, без поклонения авторитетам.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полемиста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портрете легко представить человека, привыкшего спорить до конца. Для Писарева важны прямой взгляд, точная мысль и отказ от красивых, но пустых похвал. Его критика напоминает разговор, в котором каждое слово должно иметь смысл.
</a:t>
            </a:r>
            <a:endParaRPr lang="en-US" sz="1403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поле для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критической статьи XIX века помогает увидеть, как в то время выглядела серьезная литературная полемика. Текст Писарева не прячет несогласие, а делает его главной частью разговора о Пушкине, Белинском и роли литературы.
</a:t>
            </a:r>
            <a:endParaRPr lang="en-US" sz="143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как спорщик с традицией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 статьи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показывает, что литературная ценность и общественная польза не всегда совпадают, и именно в этом состоит главный спор статьи.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высоко оценивает Пушкина как художника, но не считает его наследие универсальным ответом на все вопросы современности.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в статье становится опорой для размышления о критике: как уважать классику и одновременно проверять ее значение для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рассуждения Писарева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Писарев строит оценку Пушкина: от признания таланта к проверке значения для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статьи и особенности стиля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Прямота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пишет без торжественных похвал и длинных вступлений. Он сразу переходит к сути, поэтому читатель видит не украшение мысли, а её строгую проверку.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Полемичность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спор с привычными оценками. Автор не избегает резких формулировок, потому что хочет не соглашаться автоматически, а заставить задуматься о критериях.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Ироничные замечания помогают Писареву снять ореол неприкосновенности с классика. Благодаря этому статья становится не только разбором, но и живым обсуждением.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533" y="1406675"/>
            <a:ext cx="467368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позиции статьи в кратком сравнении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главных вопросов помогает увидеть логику Писарева и его отношение к классике.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уважает классиков, но оценивает их через пользу, мысль и связь с жизнью, а не только через славу и привычное восхищение.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Писарев, «Пушкин и Белинский», 1865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статья важна для истории критики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1865: статья Писарева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обсуждает Пушкина не как святыню, а как автора, чьё значение можно и нужно проверять.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назначении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отражает вопрос: должна ли литература прежде всего радовать, воспитывать или помогать понимать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классика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утверждает право критика не соглашаться с общим мнением и оценивать произведения по их реальной роли.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статьи с идеями 1860-х годов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1860-е годы в России особенно ценили образование, науку и полезное знание. Писарев поддерживал мысль, что мысль должна приносить реальную пользу человеку и обществу.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он смотрел на литературу не только как на искусство, но и как на средство воспитания. От писателя и критика ожидали связи с жизнью, а не только красоты формы.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Пушкина и Белинского у Писарева выросла из этого времени. Его спор о классике связан с общественными вопросами эпохи, а не только с литературными вкусами.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культуре и школьном изучении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основа литературного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помог закрепить нормы современного русского литературного языка. Его тексты точны, выразительны и легко показывают, как слово может быть ясным и красивым одновременно.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изучают в школе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Пушкина читают не только ради знаменитого имени. Его произведения помогают понять историю литературы, развитие языка и то, как русская культура стала единой и узнаваемой.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Пушкина великим в оценке критиков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Пушкина особенно высоко ценятся язык и художественная сила. Различие критиков связано с тем, что они по-разному понимают задачу литературы.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сильнее подчёркивает общественную и воспитательную роль, а Писарев оставляет на первом месте мастерство, но снижает значение прямой пользы.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оценок по статье Д. И. Писарева «Пушкин и Белинский» (1865) и общим подходам критики XIX 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Спорность и влияние статьи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заинтересовала читателей тем, что не повторяла привычное восхищение Пушкиным. Писарев предлагал смотреть на классика внимательнее и задавать ему трудные вопросы.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был смелым: уважение к великому писателю не отменяло обсуждения его места в жизни общества. Критика становилась не поклонением, а серьёзным разговором.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статья повлияла на развитие критической мысли. Она показала, что у критика есть право не только хвалить, но и спорить с устоявшимися мнениями.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увидеть, что речь идёт о литературном споре эпохи реформ, когда от критики ждали ясности, честности и связи с жизнью.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вышла статья, где Писарев ясно показал своё право спорить с привычным восхищением классикой.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Писарев, «Пушкин и Белинский», 1865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Пушкин, Белинский и Писарев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Писарева соединяет уважение к Пушкину, интерес к Белинскому и требования эпохи 1860-х годов. Она учит видеть в классике не только славу, но и повод для серьёзного разговора.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2026-05-19T07:06:18Z</dcterms:created>
  <dcterms:modified xsi:type="dcterms:W3CDTF">2026-05-19T07:06:18Z</dcterms:modified>
</cp:coreProperties>
</file>