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25" y="729250"/>
            <a:ext cx="3750300" cy="407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значение дыхания и роль органов дыхания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— необходимый процесс обмена газами, поддерживающий жизнь и энергию клеток.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16925" y="256225"/>
            <a:ext cx="37503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545" y="0"/>
            <a:ext cx="48722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3877500" cy="27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представления о дыхании появлялись у древних учёных. Биология объясняет дыхание как процесс, поддерживающий жизнь, с разнообразием систем у разных животных, сформировавшихся в ходе эволюции.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38775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знания о дыхании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946" y="1190625"/>
            <a:ext cx="3003807" cy="319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71875" y="1190625"/>
            <a:ext cx="5238600" cy="142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представляет собой обмен газами между организмом и внешней средой. Оно включает захват кислорода и удаление углекислого газа, обеспечивающих работу всех клеток.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как жизненно важный процесс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554925" y="2959550"/>
            <a:ext cx="5238600" cy="14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кислорода невозможна выработка энергии в клетках. Таким образом, дыхание поддерживает жизнедеятельность и нормальное функционирование всех систем организма.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8200" y="1091200"/>
            <a:ext cx="31263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из вдыхаемого воздуха проникает через тонкие стенки альвеол в капилляры лёгких, переходя в кровь.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поступления и использования кислорода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18200" y="2443546"/>
            <a:ext cx="42537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Гемоглобин в эритроцитах быстро связывает кислород и переносит его к тканям по всему телу.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18200" y="3795900"/>
            <a:ext cx="57294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используют кислород для расщепления питательных веществ и выработки энергии в форме АТФ, необходимой для жизненных функций.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23" y="0"/>
            <a:ext cx="513345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24425" y="1945851"/>
            <a:ext cx="35862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Верхние дыхательные пути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Носовая полость и гортань участвуют в фильтрации и подготовке воздуха, защищая организм от вредных частиц и поддерживая его влажность.
</a:t>
            </a:r>
            <a:endParaRPr lang="en-US" sz="1500" dirty="0"/>
          </a:p>
        </p:txBody>
      </p:sp>
      <p:sp>
        <p:nvSpPr>
          <p:cNvPr id="6" name="Text 1"/>
          <p:cNvSpPr txBox="1"/>
          <p:nvPr/>
        </p:nvSpPr>
        <p:spPr>
          <a:xfrm>
            <a:off x="5213000" y="311075"/>
            <a:ext cx="35979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дыхательной системы человека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460225" y="468530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5224425" y="3445835"/>
            <a:ext cx="35862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Нижние дыхательные пути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Трахея, бронхи и лёгкие обеспечивают транспортировку воздуха и осуществляют газообмен, поддерживая кислородное питание тканей.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6750" y="1982433"/>
            <a:ext cx="4037700" cy="19297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58150" y="1366025"/>
            <a:ext cx="3752400" cy="316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разнообразие функций дыхательных органов, от подготовки воздуха до газообмена.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Эффективное дыхание требует скоординированной работы всех органов дыхательной системы.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 по биологии человека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7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органы дыхания и их функции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9337" y="1391321"/>
            <a:ext cx="3887400" cy="15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Слизистая носовой полости покрыта ресничками, задерживающими пыль и микробы, предотвращая их попадание в лёгкие.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носовой полости и её защитная роль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06750" y="3067970"/>
            <a:ext cx="3887400" cy="15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Капилляры согревают и увлажняют воздух, делая вдохнутую среду более безопасной и комфортной для организма.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5350" y="1588841"/>
            <a:ext cx="3248100" cy="260101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2350" y="1587500"/>
            <a:ext cx="4818000" cy="11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Гортань состоит из хрящей и голосовых связок, обеспечивающих защиту дыхательных путей от проникновения пищи и жидкости.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Гортань: анатомия и функции голосообразования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06750" y="3026800"/>
            <a:ext cx="4818000" cy="11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участвует в звукообразовании и регулирует поток воздуха, что важно для дыхания и речи.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1705950" y="1512988"/>
            <a:ext cx="3056700" cy="184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10-12 см
</a:t>
            </a:r>
            <a:pPr algn="ctr" indent="0" marL="0">
              <a:lnSpc>
                <a:spcPct val="100000"/>
              </a:lnSpc>
              <a:buNone/>
            </a:pPr>
            <a:r>
              <a:rPr lang="en-US" sz="7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9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длина трахеи, которая удерживается открытой благодаря кольцам из хряща, обеспечивая свободный поток воздуха.
</a:t>
            </a:r>
            <a:endParaRPr lang="en-US" sz="3926" dirty="0"/>
          </a:p>
        </p:txBody>
      </p:sp>
      <p:sp>
        <p:nvSpPr>
          <p:cNvPr id="5" name="Text 2"/>
          <p:cNvSpPr txBox="1"/>
          <p:nvPr/>
        </p:nvSpPr>
        <p:spPr>
          <a:xfrm>
            <a:off x="6212575" y="557625"/>
            <a:ext cx="2615700" cy="410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Трахея — трубка средней длины с хрящевыми кольцами, предотвращающими спадание и поддерживающими проходимость дыхательных путей.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Анатомия человека, 2021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46834" y="0"/>
            <a:ext cx="359643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22574" y="1649799"/>
            <a:ext cx="49671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Разветвление дыхательных путей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Бронхи делятся на многочисленные бронхиолы, формируя обширное «бронхиальное дерево» для максимальной площади обмена газами.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49836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бронхов и бронхиол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22574" y="3136907"/>
            <a:ext cx="49671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стенок бронхов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Стены содержат гладкие мышцы и реснички, которые препятствуют проникновению вредных веществ и способствуют удалению слизи.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8200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Лёгкие занимают большую часть грудной полости и состоят из двух долей справа и трёх слева, обеспечивая вместимость воздуха до 5-6 литров у взрослого человека.
</a:t>
            </a:r>
            <a:endParaRPr lang="en-US" sz="15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Лёгкие: главные органы газообмена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310825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функция лёгких — обмен кислорода и углекислого газа между воздухом и кровью, что является ключевым для поддержания жизни и клеточного дыхания.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6303450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Плевральные оболочки предотвращают трение лёгких о грудную клетку при дыхании, обеспечивая их плавное расширение и сокращение.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9337" y="1391321"/>
            <a:ext cx="3887400" cy="15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Альвеолы — это мельчайшие пузырьки в лёгких, покрытые тонкой слизистой, где происходит активный обмен газов между воздухом и кровотоком.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Альвеолы: структуры обмена газами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06750" y="3067970"/>
            <a:ext cx="3887400" cy="15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Сеть капилляров вокруг альвеол обеспечивает транспорт кислорода в кровь и удаление углекислого газа, что жизненно важно для поддержания гомеостаза.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998" y="1073875"/>
            <a:ext cx="4974404" cy="340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лёгких увеличивается с возрастом и физическим развитием, что влияет на общую выносливость и обменные процессы организма.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лёгочного объёма у взрослых позволяет обеспечить повышенный кислородный обмен, важный для поддержания энергозатрат и здоровья тканей.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медицинские исследования, 2023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объёмов дыхания у подростков и взрослых
</a:t>
            </a:r>
            <a:endParaRPr lang="en-US" sz="2548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946" y="1190625"/>
            <a:ext cx="3003807" cy="319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71875" y="1190625"/>
            <a:ext cx="5238600" cy="142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Диафрагма — главная дыхательная мышца, её сокращение расширяет грудную полость и инициирует вдох. Эта мышца разделяет грудную и брюшную полости.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дыхательных мышц: диафрагма и межрёберные мышцы
</a:t>
            </a:r>
            <a:endParaRPr lang="en-US" sz="2702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554925" y="2959550"/>
            <a:ext cx="5238600" cy="14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Межрёберные мышцы поднимают рёбра, увеличивая объём грудной клетки при вдохе. Их расслабление способствует выдоху за счёт уменьшения пространства в лёгких.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9337" y="1391321"/>
            <a:ext cx="3887400" cy="15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вдоха диафрагма и межрёберные мышцы сокращаются, что расширяет грудную клетку и понижает давление в лёгких, позволяя воздуху поступить внутрь.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вдоха и выдоха: последовательность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06750" y="3067970"/>
            <a:ext cx="3887400" cy="15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выдохе мышцы расслабляются, объём грудной клетки уменьшается, создавая избыточное давление, выталкивающее воздух наружу из дыхательных путей.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воздуха по дыхательным путям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и обработка воздуха в дыхательной системе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91350" y="683650"/>
            <a:ext cx="30192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обеспечивает поступление кислорода, необходимого для аэробного окисления глюкозы и производства энергии в форме АТФ внутри клеток.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683650"/>
            <a:ext cx="3126300" cy="39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дыхания для обмена веществ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791354" y="2036000"/>
            <a:ext cx="30192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кислорода ведёт к гипоксии тканей и нарушению метаболических процессов, что негативно отражается на функции органов и общем состоянии организма.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5791353" y="3388350"/>
            <a:ext cx="30192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Газообмен помогает поддерживать кислотно-щелочной баланс крови, что важно для нормального протекания биохимических реакций.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9297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Курение разрушает слизистую оболочку бронхов и снижает эффективность ресничек, ухудшая очистку дыхательных путей и повышая риск инфекций.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вредных факторов на органы дыхания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1394950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Загрязнённый воздух содержит вредные частицы, вызывающие раздражение слизистых, что способствует развитию хронических заболеваний, таких как астма и бронхит.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382395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Вирусные и бактериальные инфекции способны вызывать острые респираторные болезни, пневмонию и усугублять хронические патологические состояния.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278048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Долговременное воздействие вредных факторов значительно снижает функцию дыхательной системы, ухудшая качество жизни и снижая работоспособность.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91925" y="1126406"/>
            <a:ext cx="2130000" cy="15205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7000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2075" y="1126406"/>
            <a:ext cx="2130000" cy="15205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119192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активность и дыхательная мускулатура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упражнения развивают диафрагму и межрёберные мышцы, увеличивая объём лёгких и улучшая насыщение крови кислородом. Это способствует общей выносливости и укреплению здоровья.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3507000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Закаливание как защита органов дыхания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Контрастные обливания и прогулки на свежем воздухе укрепляют иммунитет, делают дыхательные пути более устойчивыми к инфекциям и стрессам, уменьшая риск заболеваний.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82207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от курения и защита от загрязнений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Избегание табачного дыма и загрязнённого воздуха помогает сохранить здоровую слизистую оболочку, поддерживает нормальную работу ресничек и снижает вероятность хронических заболеваний.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и здоровый образ жизни для дыхательной системы
</a:t>
            </a:r>
            <a:endParaRPr lang="en-US" sz="265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60400" y="302595"/>
            <a:ext cx="2865900" cy="26252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8000" y="302550"/>
            <a:ext cx="3471900" cy="40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Значимость дыхания и забота о здоровье лёгких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— фундамент жизни, обеспечивающее клетки кислородом и очищение от углекислого газа. Поддержание здоровья дыхательной системы необходимо для активной и длительной жизни.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2026-05-07T16:08:34Z</dcterms:created>
  <dcterms:modified xsi:type="dcterms:W3CDTF">2026-05-07T16:08:34Z</dcterms:modified>
</cp:coreProperties>
</file>