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«Холодной войны»
</a:t>
            </a:r>
            <a:pPr algn="l" indent="0" marL="0">
              <a:lnSpc>
                <a:spcPct val="100000"/>
              </a:lnSpc>
              <a:buNone/>
            </a:pPr>
            <a:r>
              <a:rPr lang="en-US" sz="16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противостояния СССР и США с 1947 по 1991 год, влияние на мир.
</a:t>
            </a:r>
            <a:endParaRPr lang="en-US" sz="400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Европа была разрушена, и союзники стали соперниками. СССР и США стремились закрепить влияние, создавая идеологические блоки и готовясь к возможному конфликту.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предпосылки «Холодной войны»
</a:t>
            </a:r>
            <a:endParaRPr lang="en-US" sz="2561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разногласия: СССР продвигал социализм, США отстаивали капитализм, что привело к непримиримой конкуренции идей и моделей общества.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сферы влияния в послевоенной Европе: обе державы стремились контролировать регионы и формировать политический порядок в свою пользу.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ядерного оружия вызвало опасения и недоверие, усилив военную напряжённость и страх перед прямой конфронтацией между странами.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возникновения «Холодной войны»
</a:t>
            </a:r>
            <a:endParaRPr lang="en-US" sz="243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Идеологическая пропаганда активно использовалась в СМИ для формирования общественного мнения и дискредитации противника.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противостояния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означала постоянное создание нового оружия, включая ядерные арсеналы, для обеспечения военного превосходства.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в третьих странах (например, Корея, Вьетнам) позволяли влиять на глобальный расклад, избегая прямого столкновения СССР и США.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санкции и ограничения торговли служили инструментом давления и попытками изоляции «противостоящего лагеря».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Железный занавес и разделение Европы
</a:t>
            </a:r>
            <a:endParaRPr lang="en-US" sz="2889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«Железный занавес» символизировал идеологический и физический барьер между западной капиталистической и восточной социалистической Европой.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Фактическими проявлениями стали Берлинская стена, заграждения и строгий контроль границ, ограничивающие свободу передвижения и контактов.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двух немецких государств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1949 году Германия была разделена на Федеративную Республику (Западная) и Германскую Демократическую Республику (Восточная). Этот раскол стал символом мировой конфронтации и разделения Европы.
</a:t>
            </a:r>
            <a:endParaRPr lang="en-US" sz="1150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Берлинской стены
</a:t>
            </a:r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1961 году Восточная Германия возвела стену, чтобы остановить массовый отток граждан на Запад. Стена разделила семьи и стала одним из самых ярких символов Холодной войны до своего падения в 1989 году.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Берлин: раскол и стена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 году Северная Корея, поддерживаемая СССР и Китаем, напала на Южную Корею, получившую помощь от США и Организации Объединённых Наций. Это показало военную фазу противостояния.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боевых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сопровождалась ожесточёнными сражениями, сменой линий фронта и активным международным вмешательством, что привело к масштабным разрушениям и потерям среди мирного населения.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и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закончился в 1953 году перемирием, страна осталась разделённой по 38-й параллели, а более 2,5 миллионов человек погибли, оставив глубокие шрамы в регионе.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Корейская война: пример локального конфликта
</a:t>
            </a:r>
            <a:endParaRPr lang="en-US" sz="23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сверхдержавы активно вмешивались в конфликты Азии, Африки и Латинской Америки, поддерживая разные стороны для сохранения или расширения своих позиций.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домино и вмешательство сверхдержав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опасались, что успех коммунистов в одной стране вызовет цепную реакцию распространения влияния СССР и Китая в регионе.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войны в Корее и Вьетнаме, Карибский кризис и влияние на политические режимы по всему миру, что усиливало глобальное напряжение.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кризисы «Холодной войны»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попытался изолировать Западный Берлин, блокируя транспортные пути. Запад организовал воздушный мост для снабжения города.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блокада (1948-1949)
</a:t>
            </a:r>
            <a:endParaRPr lang="en-US" sz="1198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советских ракет на Кубе привело мир к грани ядерного конфликта, последовало дипломатическое соглашение о разоружении.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кризис (1962)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Антисоветское народное движение в Венгрии было жестоко подавлено советскими войсками, что вызвало международное осуждение.
</a:t>
            </a:r>
            <a:endParaRPr lang="en-US" sz="1307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Венгерское восстание (1956)
</a:t>
            </a:r>
            <a:endParaRPr lang="en-US" sz="1416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реформ в Чехословакии была остановлена вводом войск Варшавского договора, сохранив статус-кво в регионе.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Пражская весна (1968)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1962 году обнаружение советских ракет на Кубе привело к серьёзному кризису между СССР и США. Это стало самым опасным моментом Холодной войны, когда мир оказался близок к ядерному конфликту.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кризис: Апогей напряжения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напряжённых переговоров было достигнуто соглашение о демонтаже ракет с обеих сторон, что предотвратило вооружённую конфронтацию и привело к временному снижению напряженности.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конфликта и внешняя поддержка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началась как гражданский конфликт между Северным и Южным Вьетнамом, быстро превратившись в арену борьбы СССР и США за влияние в регионе. Север поддерживали Советский Союз и Китай, Южный — США и их союзники.
</a:t>
            </a:r>
            <a:endParaRPr lang="en-US" sz="1150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длительного конфликта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длились почти 20 лет, унеся жизни около двух миллионов человек. В 1975 году Северный Вьетнам одержал победу, объединив страну под коммунистическим управлением.
</a:t>
            </a:r>
            <a:endParaRPr lang="en-US" sz="1273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Вьетнамская война: Противостояние сверхдержав
</a:t>
            </a:r>
            <a:endParaRPr lang="en-US" sz="25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в спорте: Олимпиады и бойкоты
</a:t>
            </a:r>
            <a:endParaRPr lang="en-US" sz="2446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«Холодной войны» Олимпийские игры стали полем идеологического противостояния между СССР и США. Запад бойкотировал Москву-1980 в знак протеста против ввода советских войск в Афганистан.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СССР и его союзники проигнорировали Олимпиаду 1984 года в Лос-Анджелесе. Эти бойкоты усилили напряжённость и создали новую форму соперничества между сверхдержавами.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и приобретение ядерного оружия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создания США первой атомной бомбы в 1945 году СССР ускорило разработки и взорвало собственное ядерное оружие в 1949 году. Началась интенсивная гонка создания всё более мощных боеголовок.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взаимного гарантированного уничтожения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1980-м обе страны обладали тысячами ядерных боеголовок. Идея была в том, что ответный удар уничтожит агрессора, что предотвращало прямой конфликт из-за невероятных рисков для всего мира.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и ядерное сдерживание
</a:t>
            </a:r>
            <a:endParaRPr lang="en-US" sz="26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299" y="1213600"/>
            <a:ext cx="45726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1949 году США и западные страны создали НАТО для защиты от советской угрозы. Этот блок объединил Западную Европу и Северную Америку под общим военным руководством.
2. В ответ СССР в 1955 году основал Варшавский договор, объединяя социалистические страны Восточной Европы для коллективной обороны.
</a:t>
            </a:r>
            <a:endParaRPr lang="en-US" sz="1328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блоки и сферы влияния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2167425" y="2571750"/>
            <a:ext cx="3244500" cy="15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Эти блоки разделили мир на два лагеря, что привело к конфронтациям в Германии, Корее, Вьетнаме и на Кубе.
2. Такое разделение усиливало локальные кризисы и провоцировало военные операции, отражая глобальное противостояние между Востоком и Западом.
</a:t>
            </a:r>
            <a:endParaRPr lang="en-US" sz="13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 об ограничении стратегических вооружений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1970-х годах СССР и США подписали ОСВ-1 (1972) и ОСВ-2 (1979), которые ограничивали количество стратегических ракет и способствовали снижению риска ядерной войны.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Хельсинкский акт как шаг к миру
</a:t>
            </a:r>
            <a:pPr algn="ctr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1975 году стороны подписали Хельсинкский акт, закрепив принцип нерушимости европейских границ и улучшая диалог между Востоком и Западом, что снизило международное напряжение.
</a:t>
            </a:r>
            <a:endParaRPr lang="en-US" sz="1261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Временный успех разрядки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улучшили доверие и помогли стабилизировать отношения на некоторое время. Однако противоречия и соперничество ещё сохранялись и продолжали влиять на мировую политику.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Разрядка международной напряжённости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Афганская война и её последствия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вмешался в Афганистан в 1979 году, чтобы поддержать просоветское правительство и противостоять американской поддержке моджахедов. Война длилась десять лет и была крайне тяжёлой.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Советского Союза составили около 15 тысяч солдат, а конфликт ослабил экономику и ухудшил его международный имидж, ускорив процесс распада СССР и изменение мировой политики.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символы в СССР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идеологические стены, западная культура проникала в советское общество: рок-музыка, джинсы и комиксы пользовались популярностью среди молодёжи, символизируя новую волну свободы и нонконформизма.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культура за рубежом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кино, литература и успехи спортсменов завоёвывали признание за пределами СССР. Международные выставки и фестивали способствовали обмену и смягчению напряжённости между Востоком и Западом.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 и обмены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Михаил Горбачёв внедрил «перестройку» и «гласность» для реформирования СССР и улучшения отношений с Западом.
2. Активно вел переговоры с президентом США Рональдом Рейганом, что помогло снизить напряжённость.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Завершение: реформы, договоры, распад СССР
</a:t>
            </a:r>
            <a:endParaRPr lang="en-US" sz="2695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1987 году был подписан Договор о ликвидации ракет средней и меньшей дальности, значительно сокращающий вооружения.
2. В 1991 году СССР распался, обозначив конец эры «Холодной войны» и начале новой мировой эпохи.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политической карты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противостояния упали коммунистические режимы в Восточной Европе, НАТО расширялось. Мир стал менее разделённым, что способствовало большей интеграции стран и сотрудничеству.
</a:t>
            </a:r>
            <a:endParaRPr lang="en-US" sz="1180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Возросшая глобальная взаимозависимость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экономические, культурные и политические связи усилились, направляя мировое сообщество к решению общих проблем глобализации и совместному развитию.
</a:t>
            </a:r>
            <a:endParaRPr lang="en-US" sz="1273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последствия «Холодной войны»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4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«Холодной войны»: понимание прошлого для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«Холодной войны» оставил важные уроки о рисках конфронтации и ценности диалога. Изучая этот опыт, мы можем лучше понимать современные конфликты и способы их мирного разрешения.
</a:t>
            </a:r>
            <a:endParaRPr lang="en-US" sz="354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2026-05-11T02:30:11Z</dcterms:created>
  <dcterms:modified xsi:type="dcterms:W3CDTF">2026-05-11T02:30:11Z</dcterms:modified>
</cp:coreProperties>
</file>