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отдельного признака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ген задаёт признак потомства.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генетика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из генотипа вытекает фенотип, почему гаметы несут по одному аллелю и как по этим правилам решаются задачи Менделя.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термины генетики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ДНК, который связан с развитием конкретного признака и передаётся из поколения в поколение как единица наследственной информации.
</a:t>
            </a:r>
            <a:endParaRPr lang="en-US" sz="1025" dirty="0"/>
          </a:p>
        </p:txBody>
      </p:sp>
      <p:sp>
        <p:nvSpPr>
          <p:cNvPr id="13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варианты одного гена. Они определяют альтернативные формы признака и могут по-разному проявляться в потомстве.
</a:t>
            </a:r>
            <a:endParaRPr lang="en-US" sz="1025" dirty="0"/>
          </a:p>
        </p:txBody>
      </p:sp>
      <p:sp>
        <p:nvSpPr>
          <p:cNvPr id="14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уже в гетерозиготе, а рецессивный — только тогда, когда второй аллель тоже рецессивный, то есть в гомозиготе.
</a:t>
            </a:r>
            <a:endParaRPr lang="en-US" sz="1025" dirty="0"/>
          </a:p>
        </p:txBody>
      </p:sp>
      <p:sp>
        <p:nvSpPr>
          <p:cNvPr id="15" name="Text 5"/>
          <p:cNvSpPr txBox="1"/>
          <p:nvPr/>
        </p:nvSpPr>
        <p:spPr>
          <a:xfrm>
            <a:off x="1899413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pPr algn="l" indent="0" marL="0">
              <a:lnSpc>
                <a:spcPct val="90000"/>
              </a:lnSpc>
              <a:buNone/>
            </a:pPr>
            <a:r>
              <a:rPr lang="en-US" sz="3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сочетание аллелей организма, а фенотип — внешний или наблюдаемый результат их действия, например окраска, форма или рост.
</a:t>
            </a:r>
            <a:endParaRPr lang="en-US" sz="1025" dirty="0"/>
          </a:p>
        </p:txBody>
      </p:sp>
      <p:sp>
        <p:nvSpPr>
          <p:cNvPr id="16" name="Text 6"/>
          <p:cNvSpPr txBox="1"/>
          <p:nvPr/>
        </p:nvSpPr>
        <p:spPr>
          <a:xfrm>
            <a:off x="4736872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аллелей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имеет одинаковые аллели, например AA или aa. Гетерозигота содержит разные аллели, например Aa, и может нести скрытый рецессивный вариант.
</a:t>
            </a:r>
            <a:endParaRPr lang="en-US" sz="10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 образование гамет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аллелей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гомологичные хромосомы расходятся по разным клеткам, поэтому парные аллели тоже разделяются. Каждая будущая гамета получает только один вариант гена.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законом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расхождение лежит в основе закона расщепления: потомство получает случайное сочетание аллелей, а не «слившееся» наследование признака.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гамет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организма Aa возможны два типа гамет — A и a. Если аллели расходятся равновероятно, их доли обычно составляют по 50 процентов.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Менделя с горохом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признаки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выбрал горох, потому что у него удобно различать противоположные признаки: гладкие и морщинистые семена, жёлтые и зелёные семядоли, высокие и низкие стебли.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 сохраняли одинаковый признак из поколения в поколение. Это позволяло точно знать исходный генотип и сравнивать результаты опытов без лишних факторов.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скрещивания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помогало поддерживать устойчивость линии, а контролируемое перекрёстное опыление давало возможность задавать нужную комбинацию родителей и наблюдать потомство.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опытов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горохе Мендель получил чёткие числовые соотношения, которые стали основой классической генетики и позже подтвердились на других организмах.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используют P, F1 и F2
</a:t>
            </a:r>
            <a:endParaRPr lang="en-US" sz="2801" dirty="0"/>
          </a:p>
        </p:txBody>
      </p:sp>
      <p:sp>
        <p:nvSpPr>
          <p:cNvPr id="8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используют P, F1 и F2
</a:t>
            </a:r>
            <a:endParaRPr lang="en-US" sz="2801" dirty="0"/>
          </a:p>
        </p:txBody>
      </p:sp>
      <p:sp>
        <p:nvSpPr>
          <p:cNvPr id="9" name="Text 3"/>
          <p:cNvSpPr txBox="1"/>
          <p:nvPr/>
        </p:nvSpPr>
        <p:spPr>
          <a:xfrm>
            <a:off x="413149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P используют для родителей, F1 — для первого поколения потомков, F2 — для второго. Такая запись помогает видеть ход скрещивания без лишних пояснений.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95973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исход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 делают исходные генотипы однозначными: если признаки не смешаны внутри линии, легче установить, какие аллели передаются потомкам.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78797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закономерности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F1 и F2 позволяет увидеть закономерность наследования и проверить, как доминантный и рецессивный аллели ведут себя в потомстве.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20" y="1804000"/>
            <a:ext cx="34545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805" y="1804000"/>
            <a:ext cx="34545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46571"/>
            <a:ext cx="421200" cy="37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одного признака удобно тем, что в задаче отслеживают только одну пару аллелей. Это упрощает анализ и делает выводы о наследовании точными.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обычно используют A и a. Такая символика сразу показывает, какой аллель доминантный, а какой рецессивный, и помогает не путать генотип с фенотипом.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потомства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моногибридного скрещивания — проследить, как один признак распределяется среди потомков, и по результату вывести вероятные генотипы родителей.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поколение F1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F1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AA × aa каждый родитель передаёт только один тип аллеля. Поэтому все потомки получают одинаковую комбинацию Aa.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фенотип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первого поколения означает, что при полном доминировании фенотипы всех потомков одинаковы и соответствуют доминантному признаку.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 удобно использовать как проверку исходной модели: если потомство не единообразно, значит, в условии есть дополнительные особенности наследования.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  <p:sp>
        <p:nvSpPr>
          <p:cNvPr id="7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гаметы образуются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17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от AA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 AA может образовывать только гаметы с аллелем A, потому что у него нет второго варианта гена для передачи потомству.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1170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от aa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 aa, наоборот, даёт только гаметы с аллелем a. Это позволяет заранее понять, какие комбинации возможны при скрещивании.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605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Предсказание потомства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гаметы родителей, состав потомства можно предсказать ещё до построения таблицы. Это экономит время и помогает избежать ошибок в задаче.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решётке Пеннета каждая клетка отражает одно сочетание гамет у потомков Aa × Aa.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1:2:1 показывает, что у потомства чаще всего встречается гетерозигота, а рецессивный генотип появляется реже.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для F1 × F1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моногибридного скрещивания Aa × Aa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590940"/>
            <a:ext cx="5182677" cy="112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для F2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во втором поколении при моногибридном скрещивании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1:2:1 отражает распределение генотипов, а 3:1 — проявление фенотипов при полном доминировании.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7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для скрещивания Aa × Aa; классическая схема моногибридного скрещивания
</a:t>
            </a:r>
            <a:endParaRPr lang="en-US" sz="7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пары аллелей в мейозе лежит в основе предсказуемого расщепления признаков у потомства.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Менделя; учебная генетика, закон расщепления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аллелей расходится по разным гаметам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удобно читать как доли всех возможных сочетаний гамет в одинаковых условиях скрещивания.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вероятен гетерозиготный генотип, а фенотипическое расщепление 3:1 следует из полного доминирования.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в задачах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для Aa × Aa; расчёт вероятностей в моногибридном скрещивании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Тест-кросс и определение генотипа
</a:t>
            </a:r>
            <a:endParaRPr lang="en-US" sz="2344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Тест-кросс и определение генотипа
</a:t>
            </a:r>
            <a:endParaRPr lang="en-US" sz="2669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Тест-кросс нужен тогда, когда доминантный фенотип есть, а генотип нельзя определить по внешнему виду. Скрещивание с рецессивной особью делает скрытую информацию видимой в потомстве.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неизвестный организм гетерозиготен, при скрещивании с aa появятся два типа потомков. Наблюдение соотношения 1:1 подтверждает, что в генотипе есть рецессивный аллель.
</a:t>
            </a:r>
            <a:endParaRPr lang="en-US" sz="947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AA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гомозиготе по доминантному аллелю все потомки будут с доминантным признаком. Отсутствие расщепления помогает отличить AA от Aa без прямого анализа ДНК.
</a:t>
            </a:r>
            <a:endParaRPr lang="en-US" sz="947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 в школьных задачах, потому что он опирается на простую схему скрещивания и не требует сложных вычислений, если генотипы записаны верно.
</a:t>
            </a:r>
            <a:endParaRPr lang="en-US" sz="9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рецессивный аллель
</a:t>
            </a:r>
            <a:endParaRPr lang="en-US" sz="2666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какой признак доминирует, и записывают возможные генотипы. Это помогает не подменять внешний признак предположением о наследственной чистоте организма.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анализируют потомство: если появляется рецессивный фенотип, значит скрытый аллель присутствует и был передан через гаметy родителя с доминантным признаком.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рецессивный признак не проявляется сразу, это не означает его отсутствия. В гетерозиготе он сохраняется и может перейти в следующее поколение.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вывод о генотипе делают не по одному наблюдению, а по результату скрещивания или серии скрещиваний, где проверяется состав потомства.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решения задачи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основан на анализе генотипов родителей, их гамет и ожидаемого распределения потомства.
</a:t>
            </a:r>
            <a:endParaRPr lang="en-US" sz="26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условия к ответу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стандартный способ решения задач на наследование одного признака.
</a:t>
            </a:r>
            <a:endParaRPr lang="en-US" sz="26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7"/>
            <a:ext cx="2596083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обозначения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доминантный и рецессивный аллели, из-за чего неверно обозначают исходные генотипы и получают ошибочное распределение потомства уже на первом шаге.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696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понятий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Подменяют генотип фенотипом: например, записывают «высокий» вместо Aa или AA. В генетических задачах такое смешение сразу ломает всю схему скрещивания.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7855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учёт гамет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Забывают, что гетерозигота образует два типа гамет. Если записать только один вариант, решётка Пеннета и вероятности окажутся неверными.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1772" y="2958305"/>
            <a:ext cx="4000571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соотношениях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соотношение 3:1 наоборот или применяют его там, где условия не предполагают полного доминирования. Тогда выводы о фенотипах становятся неточными.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0338" y="2958305"/>
            <a:ext cx="408106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условия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Игнорируют, что выводы зависят от типа взаимодействия аллелей. Без условия о полном доминировании нельзя автоматически использовать классические менделевские пропорции.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признак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изучают один признак и фиксируют, какие аллели могут его определять. Это создаёт основу для всех последующих вычислений и схем скрещивания.
</a:t>
            </a:r>
            <a:endParaRPr lang="en-US" sz="1143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 и F1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вводят чистые линии и различают поколения P и F1. На этом этапе видно, как исходные генотипы влияют на единообразие потомства.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Практика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происходит через задачи: нужно перевести текст условия в схему скрещивания, а затем обосновать ответ через гаметный состав и вероятности.
</a:t>
            </a:r>
            <a:endParaRPr lang="en-US" sz="1163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F2 и проверка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анализируют F2 и тест-кросс. Здесь проверяют соотношения 1:2:1, 3:1 и 1:1, связывая их с генотипами и фенотипами.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наблюдения к задаче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одного признака: проверь себя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решать задачи на наследование одного признака, нужно связывать генотип, фенотип и образование гамет. Если вы можете объяснить 1:2:1, 3:1 и 1:1, тема уже освоена.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2026-07-25T23:12:18Z</dcterms:created>
  <dcterms:modified xsi:type="dcterms:W3CDTF">2026-07-25T23:12:18Z</dcterms:modified>
</cp:coreProperties>
</file>