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и биологические ресурсы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основа экосистем. Биологические ресурсы дают человеку пищу, сырьё и устойчивость.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в курсе географии 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биологические ресурсы изучают вместе с лесами, водой, почвами и природными зонами. Важно различать возобновляемые и невозобновляемые ресурсы. Для России ключевы леса, рыба, плодородные почвы и охраняемые виды.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живой природы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производители органических веществ: в процессе фотосинтеза они выделяют кислород и создают основу пищевых цепей. Без них экосистемам трудно сохранять жизнь и баланс.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готовые органические вещества и передают энергию по цепям питания. Их разнообразие помогает экосистемам работать устойчиво, особенно в меняющихся условиях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организмов, возвращая вещества в почву. Так поддерживается круговорот веществ: элементы не исчезают, а переходят в новые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лес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обеспечивает человека древесиной, бумажным сырьём, ягодами, грибами, орехами и лекарственными растениями. Он также служит источником корма для многих животных. Кроме того, лес поддерживает хозяйственную деятельность.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важнейший биологический ресурс России
</a:t>
            </a:r>
            <a:endParaRPr lang="en-US" sz="2696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работает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Лесовые массивы защищают почвы от эрозии, удерживают влагу и ослабляют ветер. Из-за этого смягчается климат, а условия для жизни растений и животных становятся более стабильными. В России леса широко распространены в тайге и смешанных зонах.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леса для человека и природы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влияет на качество воздуха и воды не только напрямую, но и через тень, испарение и лесную подстилку.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лес ценен одновременно как ресурс и как «щит» для природных процессов. При изменении одного звена страдают остальные.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функциям леса; данные диаграммы отражают относительную значимость (не точная статистика).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природных комплексов
</a:t>
            </a:r>
            <a:endParaRPr lang="en-US" sz="2294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множество видов и форм жизни. Там, где видов больше, легче найти «замены» функций: одни виды поддерживают систему, если другие ослабевают.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стрессам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разнообразные экосистемы лучше переносят засухи, пожары, болезни и резкие климатические изменения. Стабильность повышается, когда в цепях питания есть разные участники.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обитания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богатство видов особенно заметно в лесах, степях, горах, морях и на побережьях. Различия влажности, температуры и освещённости создают множество «ниш» для организмов.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видов — тем уязвимее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 делает природные системы более уязвимыми. Когда исчезает часть видов, нарушаются круговороты и снижается способность восстанавливаться после нарушений.
</a:t>
            </a:r>
            <a:endParaRPr lang="en-US" sz="11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57158"/>
            <a:ext cx="4022400" cy="22776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примеры биологических ресурсов, способы их использования и основные причины потерь.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Почвенные, лесные и водные ресурсы связаны между собой: ущерб одному звену ухудшает условия жизни других организмов и снижает доступность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географии: обобщение типичных примеров и угроз.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биологических ресурсов
</a:t>
            </a:r>
            <a:endParaRPr lang="en-US" sz="23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биологические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действий: от природного объекта к использованию, отходам и восстановлению.
</a:t>
            </a:r>
            <a:endParaRPr lang="en-US" sz="26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 живой природы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человеку зерно, овощи, фрукты, сахар и растительные масла. Они также служат кормом для животных, поэтому растительный компонент поддерживает многие пищевые цепочки.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людей мясом, молоком, яйцами, шерстью и мёдом. В сельском хозяйстве их разведение должно учитывать благополучие животных и рациональные условия содержания.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морепродукты — важный источник белка, жиров и минеральных веществ. Для устойчивого питания нужны разнообразный рацион, защита почв и охрана рыбных запасов.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продуктов питания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продукция особенно значима, потому что покрывает значительную часть ежедневного рациона большинства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видно: основу питания формируют зерновые и овощно-фруктовые продукты, а животные и рыба дополняют рацион белком. Пчеловодство поддерживает полезные функции для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наглядного сравнения групп (точные статистические значения не указаны).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и природные вещества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становятся лекарствами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создаются на основе веществ, которые природа «сначала» вырабатывает в растениях. Учёные изучают состав и свойства сырья, а затем переводят результаты в промышленное производство. Важно понимать: одно и то же растение может использоваться по‑разному в быту и медицине.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и сердечные препараты: от растения к действующему веществу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ивы получают соединения, связанные с обезболивающими средствами. Наперстянка, напротив, стала источником веществ для сердечных препаратов. Так знания о природных свойствах постепенно превращаются в лекарства, которым доверяют врачи благодаря контролю качества.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Фитотерапия и лабораторный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валериана и календула применяются в фитотерапии, а сушёное сырьё заготавливают по правилам. Однако народное использование трав отличается от производства лекарств: в промышленности нужны точные дозировки, проверка чистоты и состава. Поэтому сбор без меры может навредить и человеку, и природе.
</a:t>
            </a:r>
            <a:endParaRPr lang="en-US" sz="9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водных экосистем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реки, озёра и прибрежные зоны дают рыбу, моллюсков, ракообразных и водоросли. Эти организмы поддерживают пищевые цепи и работают как «живая инфраструктура» водоёмов.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выполняют ключевые роли: служат местом нереста, питания и миграций многих видов. Поэтому изменения в воде сразу отражаются и на уловах, и на численности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особенно важны ресурсы Балтийского, Чёрного, Каспийского, Японского и Охотского морей, а также крупных рек и озёр. Разные условия глубины и солёности создают разные «наборы» организмов.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— загрязнение, браконьерство, разрушение берегов и потепление воды. Если берега гибнут и вода становится хуже, рыба и беспозвоночные теряют места размножения и кормовую базу.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биологические ресурсы истощаются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→ изменения в природе → последствия для запасов и устойчивости экосистем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7540" y="988425"/>
            <a:ext cx="3701771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России и меры их охраны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причины сокращения видов связаны с выбранными мерами охраны — от заповедного режима до защиты мест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эффективна, когда она устраняет основную причину: сохраняет леса или болота, предотвращает незаконный сбор и контролирует вмешательство человека.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 природе России и общие сведения об охране редких видов (без привязки к единым статистическим данным).
</a:t>
            </a:r>
            <a:endParaRPr lang="en-US" sz="1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режим почти без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заповедников — сохранить природу в естественном состоянии. Хозяйственная деятельность там ограничена, чтобы редкие виды и целые природные комплексы не теряли устойчивость.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территории: сохранение ландшафтов и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известны Астраханский, Баргузинский, Кроноцкий, Сочинский и другие территории. Они помогают поддерживать редкие виды, природные ландшафты и природное разнообразие регионов.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парки: охрана плюс организованный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сохраняют природу и при этом принимают посетителей. Здесь важны правила поведения, чтобы туристы не нарушали места размножения животных и рост растений.
</a:t>
            </a:r>
            <a:endParaRPr lang="en-US" sz="11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биологическим ресурсам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 диаграмме показаны схематично: в разных регионах приоритеты меняются. Но логика одна — без мер профилактики ресурсы восстанавливаются медленнее, чем их изымают.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даёт сочетание действий: уменьшаются изъятия, снижается загрязнение и сохраняются местообитания. Отдельные меры работают слабее, чем комплексный подход.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учебного курса и природоохранной практики (без привязки к конкретной статистике на единую дату).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рационального природопользования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— это использование природных богатств в пределах их восстановления. Для биологических ресурсов это означает бережное отношение к лесам, почвам и водоёмам, чтобы экосистемы успевали обновляться.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сохранять ресурсы, нужно соблюдать нормы рыболовства и охоты, не разрушать места обитания животных и защищать ключевые природные территории. Важны восстановление лесов и очистка загрязнённых участков.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играют переработка и повторное использование материалов, сокращение отходов и экономия бумаги и древесины. Такая привычка снижает нагрузку на природу и уменьшает потребность в новом изъятии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 помогают природе напрямую: сбор макулатуры, посадка деревьев, уход за комнатными и пришкольными растениями. Изготовление кормушек для птиц и участие в экологических акциях поддерживают животных в разные сезоны года.
</a:t>
            </a:r>
            <a:endParaRPr lang="en-US" sz="1408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наблюдения: замечая сезонные изменения, школьники связывают погоду с поведением растений и животных. Часто это приводит к ответственным решениям — например, бережному отношению к природе во дворе и парке зимой.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участвуют в охране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использованием и сохранением ресурсов
</a:t>
            </a:r>
            <a:endParaRPr lang="en-US" sz="237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охрана, восстановление и переработка развиваются вместе, природные системы устойчивее. Тогда ресурсы используются без быстрого истощения запасов.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потребление растёт быстрее восстановления, экосистемы теряют способность поддерживать биоразнообразие. Запасы быстро сокращаются, а риск бедствий увеличивается.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понимания баланса (не статистические данные).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биологические ресурсы нужно сохранять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даёт людям пищу, сырьё, кислород и поддерживает устойчивость экосистем. Биологические ресурсы возобновляемы, но восстанавливаются только при бережном использовании и охране.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2026-05-11T18:47:53Z</dcterms:created>
  <dcterms:modified xsi:type="dcterms:W3CDTF">2026-05-11T18:47:53Z</dcterms:modified>
</cp:coreProperties>
</file>