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как человек улучшает наследственные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породах, признаках и наследственном прогрессе.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тех пор как животные стали спутниками человека, селекция помогала получать больше молока, мяса, яиц, шерсти и рабочей силы. Она важна и для хозяйства, и для понимания наследственности в биологии.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селекция животных важна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Порода, линия и племенная ценность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объединяет животных одного вида с общим происхождением и устойчивым наследованием сходных признаков. Такие группы формируются человеком и сохраняются только при постоянной племенной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внутри породы ведёт начало от выдающегося предка и обычно отличается набором общих наследственных особенностей. Линии позволяют сохранять и усиливать особенно ценные качества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ценность определяется не только внешним видом, но и происхождением, развитием, продуктивностью, здоровьем и качеством потомства. Чем стабильнее передаются признаки, тем выше ценность животного для разведения.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как основа селекции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сходство родителей и потомков. Благодаря ей селекционер может закреплять полезные признаки, если они достаточно устойчиво передаются из поколения в поколение.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разнообразие особей в стаде или породе. Мутации, рекомбинации генов при половом размножении и различия условий содержания дают селекционеру исходный материал для отбора.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наследственное разнообразие, тем больше шансов выделить животных с удачным сочетанием признаков. Без разнообразия селекция быстро упирается в однообразие и замедляет улучшение породы.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селекционера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не создаёт признаки «с нуля», а использует уже имеющиеся наследственные различия. Поэтому успех зависит от того, насколько внимательно изучено исходное поголовье и насколько точно выбран желаемый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племенная работа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в животноводстве: от оценки стада до закрепления удачных признаков.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массовый и индивидуальный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отборе выбирают группу животных по внешним признакам и общей продуктивности. Этот способ удобен в крупных стадах, но не всегда позволяет точно учесть наследственные различия.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опирается на происхождение, собственные показатели животного и результаты его потомства. Такой способ требует больше времени, зато даёт более надёжный племенной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племенном животноводстве особенно важно сохранять именно наследственно ценные признаки, а не случайные особенности. Поэтому индивидуальный отбор чаще используют там, где нужна стабильность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направление подбирают под конкретную породу и условия содержания: у разных видов одни признаки усиливаются быстрее, чем другие.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селекция всегда связана с хозяйственной целью: для каждого направления выделяют свой набор приоритетных признаков.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селекции животных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и гибридизация: объединение полезных признаков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скрещивают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используют, чтобы объединить ценные качества разных пород в одном потомстве. Это позволяет получить животных, которые лучше растут, крепче по здоровью или продуктивнее родителей.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гетерозиса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потомки превосходят родительские формы по жизнеспособности, скорости роста или продуктивности. Такой результат называют гетерозисом, и именно он делает межпородное скрещивание особенно ценным.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Межпородное скрещивание широко используют в свиноводстве, птицеводстве и мясном животноводстве. На его основе получают быстрорастущих бройлеров, мясные кроссы и более выносливые продуктивные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8056"/>
            <a:ext cx="3934500" cy="18688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разные методы влияют на наследственные признаки и почему в практике их часто сочетают.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не конкурируют, а дополняют друг друга: одни закрепляют нужные качества, другие расширяют наследственное разнообразие или создают новые сочетания признаков.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животных и их результат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племенная практика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этого метода нужно учитывать одновременно — закрепление признаков и риск инбредной депрессии.
</a:t>
            </a:r>
            <a:endParaRPr lang="en-US" sz="125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может сделать потомство более однородным и усилить нужные качества, но без контроля он снижает жизнеспособность, плодовитость и устойчивость к болезням.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зависит от назначения вида: молочного, мясного, яичного, шерстного или рабочего. В племенной работе их всегда оценивают в комплексе, а не по одному показателю.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видов есть свои ведущие критерии, но цель одна: закрепить хозяйственно полезные наследственные качества и не потерять здоровье животных.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ведут отбор в животноводстве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практическому животноводству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ДНК-методы и геномная селекция в современном животноводстве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на уровне ДНК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телёнка ещё нет высоких надоев, а у поросёнка — быстрого привеса, но по ДНК уже можно увидеть наследственные особенности. Это помогает заранее отбирать животных с ценными аллелями и исключать носителей нежелательных вариантов.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оценка молодняка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молочном скотоводстве геномная селекция особенно полезна для молодых животных, которым ещё не успели проверить потомство. Такой подход ускоряет выбор лучших производителей и сокращает время между рождением животного и его племенной оценкой.
</a:t>
            </a:r>
            <a:endParaRPr lang="en-US" sz="13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потомства как самый надёжный способ проверки производителя
</a:t>
            </a:r>
            <a:endParaRPr lang="en-US" sz="1706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производителя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самца с нужным происхождением и внешними признаками, но это только предварительная оценка. Настоящая ценность подтверждается позже.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 выращивание потомства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Потомков сравнивают по росту, продуктивности, здоровью и однотипности признаков. На этом этапе особенно важно обеспечить одинаковые условия содержания.
</a:t>
            </a:r>
            <a:endParaRPr lang="en-US" sz="1017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потомство стабильно превосходит сверстников, производителя оставляют в работе. Слабые результаты показывают, что внешне удачные признаки не всегда наследуются.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каждого вида выбирают признаки, связанные с его основной продукцией и условиями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всегда ориентируется на хозяйственную задачу вида: у одних животных важнее продукция, у других — скорость роста, у третьих — работоспособность.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признаки у разных видов сельскохозяйственных животных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биологии; практическое животноводство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Племенное хозяйство: путь от учёта животных к улучшению стада
</a:t>
            </a:r>
            <a:endParaRPr lang="en-US" sz="2173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племенной практики и 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сохранение биоразнообразия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породы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генетическая база помогает животным лучше переносить болезни, перепады температуры и дефицит кормов. Это снижает риск потери стада при неблагоприятных условиях.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наследственности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местные породы сохраняют ценные гены, которые могут понадобиться в будущем. Они становятся важным источником признаков для новой селекционной работы.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климата особенно ценятся животные, способные сохранять продуктивность при жаре, холоде или стрессе. Без разнообразия такой отбор значительно сужается.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уязвимости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узкий отбор повышает риск однотипности и делает породу менее защищённой от новых инфекций. Поэтому селекция должна сочетаться с сохранением разнообразия.
</a:t>
            </a:r>
            <a:endParaRPr lang="en-US" sz="10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 простой оценкой и высокой наследуемостью заметны уже в первых поколениях. Сложные качества требуют длительного отбора и строгого контроля условий содержания.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признак зависит от генов и чем легче его измерить, тем быстрее селекция даёт заметный результат.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улучшаются быстрее, а какие медленнее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экологические ограничения селекции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не должна достигаться ценой боли, истощения или хронического стресса. В селекции учитывают условия содержания, возможность нормального роста и сохранение здоровья на протяжении всей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важнее рекордов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 чрезмерной продуктивностью, но слабым обменом веществ и низкой жизнеспособностью, не являются удачным результатом. Такие животные часто дают больше потерь, чем пользы, в реальном хозяйстве.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должна помогать экономить корма, уменьшать отходы и повышать устойчивость к неблагоприятным условиям. Это делает животноводство не только эффективнее, но и более экологичным.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селекции в животноводстве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коровы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молочном скотоводстве отбор десятилетиями шёл по удою, жирности молока и здоровью вымени. В результате появились породы, которые дают больше продукции при более стабильных показателях качества. Для фермы это означает предсказуемый результат и лучшую экономическую отдачу.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Бройлерные кроссы и мясные свиньи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и свиноводство особенно наглядно показывают силу селекции. Бройлерные кроссы быстро набирают массу, а мясные породы свиней формируют тушу с высоким выходом мяса. Такие результаты достигаются благодаря строгому отбору и подбору родительских форм.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для шерсти и мяса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овец селекция позволила разделить направления на шерстное, мясное и комбинированное. Одни породы ценятся за тонкое волокно и высокий настриг, другие — за скороспелость и мясную продуктивность. Это удобный пример специализации породы под конкретную задачу.
</a:t>
            </a:r>
            <a:endParaRPr lang="en-US" sz="1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точная работа с наследственностью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помогает целенаправленно усиливать полезные признаки, сочетая отбор, подбор пар и генетические методы. Её главный результат — более продуктивные, устойчивые и ценные для человека породы и линии.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2026-06-01T20:15:46Z</dcterms:created>
  <dcterms:modified xsi:type="dcterms:W3CDTF">2026-06-01T20:15:46Z</dcterms:modified>
</cp:coreProperties>
</file>