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искусство: ключ к пониманию мира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раскрывают историю и ценности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искусства и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появились с древнейшими рисунками и мифами, развившись в разные жанры и формы, влияя на мышление и культуру человека.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литературы на личностное развитие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развивают воображение и память, помогают лучше понимать эмоции и мотивацию окружающих людей.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— эпос, лирика, драма — формируют нравственные ориентиры, расширяют кругозор и внутренний мир школьников.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разнообразной литературы способствует воспитанию эмпатии и развитию критического мышления у молодого поколения.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искусство: формы и мастера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скульптура: выразительные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и скульптура развивают восприятие пространства и деталей. Работы Рафаэля и Исаака Левитана демонстрируют красоту линий и объемов в искусстве.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от Леонардо до Айвазовского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объединяет разные техники — масляную, акварельную. Леонардо да Винчи и Иван Айвазовский — выдающиеся мастера, создавшие произведения, которые вдохновляют и сегодня.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искусство и функциональность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сочетает эстетические и практические задачи, формируя облик городов и культурное наследие человечества, влияя на жизненное пространство 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искусства в культуре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литературных произведений создают картины и театральные постановки, раскрывая новые художественные грани.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Иллюстраторы визуализируют сюжет, помогая читателям глубже погружаться в мир книги и понимать персонажей.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спектакли на основе книг расширяют аудиторию и способствуют комплексному восприятию искусства.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творчество усиливает эмоциональное воздействие и развивает творческое мышление зрителей и читателей.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детской литературы на формирование личности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— творец волшебных 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Чуковского развивают фантазию и учат добру. Его сказки помогают детям понимать мораль через увлекательные сюжеты.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стихи для малышей с сердцем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создавала короткие стихи, которые легко запоминаются и формируют у детей чувство ритма и любви к языку.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педагогика в стихах и рассказах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Маршака способствуют развитию речи и мышления, помогают детям с интересом изучать окружающий мир.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эпоха классиков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— изучение души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исследуют сложные моральные вопросы, предлагая глубокий анализ человеческой природы и социального положения.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основоположник русской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открыл новые темы и формы, отражая жизнь и чувства современников, заложив фундамент русской литературной традиции.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— поиск смысла жизни и нравственности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своих произведениях показывает путь духовного развития через любовь, сострадание и служение людям.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литература: гармония слов и звуков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Романсы Михаила Глинки — поэзия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сочинял музыку на стихи народных и классических поэтов, создавая произведения с глубоким эмоциональным содержанием.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стихи Пушкина — синтез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интерпретации пушкинских стихов раскрывают новые смыслы и звучание классики в современном мире.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«Юнона и Авось» — современное музыкальное театро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литературный сюжет с музыкой, спектакль передаёт исторические события через эмоциональные образы и мелодии.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в школе и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конкурсы и олимпиады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проявляют себя в литературных и художественных состязаниях, развивая таланты и навыки публичного выступления.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8 класса: чтение и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изучают произведения классики, участвуют в конкурсах и проектах, что расширяет их культурный кругозор.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и школьные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Актёрские и режиссёрские проекты раскрывают творческий потенциал детей и формируют любовь к искусству.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искусство: тенденции и герои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Энди Уорхола: новое видение обыденности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Уорхол в своих ярких работах переосмысливает массовую культуру, делая популярное искусством и меняя взгляды на творчество.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 Кандинского и Малевича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художники стремились выразить внутренние чувства через формы и цвета, открывая новые горизонты для восприятия искусства.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искусство и новые формы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создавать интерактивные инсталляции и перформансы, вовлекая зрителей в активное участие.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для подростков: темы и значение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преодоление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такие как «Гарри Поттер», учат ценности дружбы и взаимопомощи в сложных ситуациях. Эти сюжеты показывают, как поддержка близких влияет на успех и внутренний рост.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 через книгу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литература помогает юным читателям лучше понять свои эмоции и взгляды на жизнь. Встречи с героями, сталкивающимися с испытаниями взросления, превращают чтение в важный этап формирования личности.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взросления и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подростков отражают поиск собственного пути, преодоление социальных конфликтов и эмоциональные переживания. Язык книг близок подросткам, что способствует их восприятию и осмыслению жизненных вопросов.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универсальный язык искусства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шедевры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Баха и Чайковского известны своей эмоциональной глубиной, формируя у слушателя умение переживать через музыку. Классика служит основой для музыкального образования и культурного развития.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жанры и молодежные субкультуры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Рок, хип-хоп и электронная музыка объединяют молодых людей в единую субкультуру, помогая выражать эмоции и идеи. Музыка становится отражением социальной жизни и модных тенденций общества.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медиа и массовой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Композиции BTS и Imagine Dragons стали символами современной молодежной культуры. Музыка сопровождает кино, театр и рекламу, усиливая эмоциональное восприятие и формируя стиль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многогранность и влияние на культуру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театры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 МХАТ внесли значительный вклад в развитие художественной культуры России. Они служат площадками для обучения актёрскому мастерству и обмена творческими идеями.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искусств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сочетает литературу, музыку, живопись и танец, создавая единое выразительное пространство. Это помогает зрителям глубже понимать сюжет и эмоции через разные виды искусства.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школьников через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театральных постановках помогает школьникам развивать коммуникацию, креативность и умение работать в коллективе. Театр формирует социальные и эмоциональные компетенции личности.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развитие, жанры и культурное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кинематографа и первые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братья Люмьер представили миру короткометражные фильмы, положив начало развитию нового вида искусства. Это событие стало стартом быстрой эволюции кинематографа.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мирового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Эйзенштейна и Чаплина сформировали основы киноязыка, используя выразительные средства для передачи идей и эмоций. Их работы до сих пор влияют на восприятие кинематографа во всем мире.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влияние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объединяет литературу, музыку и инновации, формируя культурные представления у молодежи. Современные фильмы воздействуют на мировоззрение и помогают привлекать внимание к важным социальным темам.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литературы и изобразительного искусства: комиксы и иллюстрации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романы с глубоким содержанием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«Маус» Арта Шпигельмана рассказывает сложную историю Холокоста через сочетание иллюстраций и текста, раскрывая эмоциональную глубину и историческую значимость.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как современный жанр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в виде комиксов, например про Бэтмена, сочетают визуальные образы и тексты, делая сюжеты более динамичными и понятными для широкой аудитории.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с иллюстрациями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Билибина оживляют традиционные сюжеты, помогая лучше понять культуру и характеры героев, развивая у читателей визуальное восприятие и интерес к чтению.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искусство в школьной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студии как школа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театрах ребята осваивают актёрское мастерство и учатся работать в коллективе. Это развивает уверенность и умение выразить себя перед аудиторией.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детских художественных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выставки способствуют формированию художественного вкуса и мотивации к развитию творческих способностей через показ собственных достижений.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газеты и конкурсы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школьных газет с литературными произведениями учеников формирует навыки письма и развивает интерес к литературе, стимулируя творческое мышление.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премии: престиж и культурная ценность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Букеровская премия и новые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поддерживает современные таланты, таких как Иэн Макьюэн, способствуя появлению новых литературных направлений и расширению читательской аудитории.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Лауреаты, как Борис Пастернак, получили широкое признание и вдохновили многих читателей. Премия повышает авторитет литературы как важной сферы культуры.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Ганса Христиана Андерсена для детской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награда выделяет лучших детских авторов, увеличивая интерес к детской литературе и влияя на формирование культуры чтения среди молодежи.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в эпоху цифровых технологий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книги и онлайн-галереи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форматы расширили доступ к искусству и литературе, позволяя школьникам легко находить и изучать произведения в интернете, а галереи представляют экспозиции онлайн.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Фанфики и мемы в интернет-среде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поколение создаёт собственные истории и выражает юмор через мемы, что способствует вовлечению в творческую деятельность и развитию критического мышления.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концерты и подкасты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позволяют организовывать онлайн-мероприятия, где молодёжь может слушать музыку и обсуждать литературные темы, получая новый опыт взаимодействия с искусством.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в жизни школьника и современного общества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творческих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реализуют свои идеи на практике, участвуя в конкурсах, театре и выставках. Это развивает ответственность и умение выражать мысли и чувства.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поколениями и культурами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произведения искусства и литературы молодёжь учится понимать разные эпохи и народы, что способствует толерантности и уважению к культурному разнообразию.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культурного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 и участие в литературных мероприятиях помогает сохранять историю и традиции, формируя у молодежи чувство принадлежности к культуре.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искусство — ключ к развитию будущего поколения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формируют личность и мировоззрение, сохраняя культурные традиции и способствуя уважению к разным культурам. Они — основа для творческого и осознанного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2026-05-10T17:40:24Z</dcterms:created>
  <dcterms:modified xsi:type="dcterms:W3CDTF">2026-05-10T17:40:24Z</dcterms:modified>
</cp:coreProperties>
</file>