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Соцветия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— важнейшие структуры размножения покрытосеменных растений.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соцветий в жизни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соцветий в жизни растений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усиливают привлечение опылителей за счёт концентрации цветков и нектара. Это повышает шансы на опыление и обеспечивает защиту цветков от неблагоприятных условий.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соцветие: определение и основные черты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соцветия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— это группа цветков, объединённых на общей оси, расположенных на главной или боковых ветвях. Такая структура способствует более эффективному размножению растений.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Отличительная черта соцветий — упорядоченное расположение цветков на одной или нескольких осях, что обеспечивает координацию цветения и лёгкий доступ для опылителей.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цветков в соцветиях снижает энергетические затраты растения на цветение, объединяя усилия в одном комплексе цветов.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 синхронное цветение повышает шансы на успешное опыление цветков благодаря большему числу одновременно открытых цветков.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облегчают перенос пыльцы, эффективно используя ветер и насекомых для распространения семян и обеспечивая выживание вида.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образуют соцветия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соцветий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 — единообразие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 характеризуются наличием одной главной оси с цветками. Примеры: кисть с цветкам на цветоножках и колос — с сидячими цветками. Они отличаются лаконичностью и меньшим числом разветвлений.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 — сложная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 состоят из нескольких простых, объединённых ветвистой системой. К ним относятся сложная метёлка и зонтик, которые позволяют растению размещать большое количество цветков, увеличивая шансы на размножение.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соцветия: колос и кисть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— компактная простота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имеет длинную главную ось, на которой располагаются сидячие цветки без цветоножек. Примером служат злаки — пшеница, рожь и тимофеевка, широко распространённые в природе и сельском хозяйстве.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— гибкость и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отличается цветками, расположенными на цветоножках вдоль главной оси. Такой тип встречается у черёмухи, ландыша и редьки, где цветки имеют более свободную организацию и привлекательность для насекомых.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941" y="1221275"/>
            <a:ext cx="5370119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отличие по способу прикрепления цветков и форме осей для ключевых простых соцветий.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соцветий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природе оси и цветочной организации определяют адаптационные возможности растений.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 и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соцветия: зонтик, корзинка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 — равномерное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зонтике все цветки отходят от одной вершины оси, образуя плоскую или округлую поверхность. Такой тип характерен для лука и примулы, что облегчает доступ опылителей.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— плотное соцветие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образована сильно укороченной и расширенной осью, на которой размещены множество мелких цветков. Примеры — ромашка и подсолнух, с уникальной структурой для привлечения насекомых.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соцветия: примеры и особенности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 — морковь и её близкие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 состоит из множества мелких зонтиков, объединённых общей осью. Морковь яркий пример, где соцветие обеспечивает массовое привлечение опылителей и обильное семенное размножение.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метёлка — овёс и бузина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метёлка характеризуется ветвистой структурой с большим числом боковых ветвей и цветков. У овса и бузины такая форма позволяет размещать множество соцветий на одном растении.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семейство доминирует своим характерным типом соцветий, отражая собственную эволюционную адаптацию.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соцветий в различных семействах растений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морфология соцветий тесно связана с эволюционными особенностями семейств и их экологическими нишами.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ботанических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увеличивают шансы перекрёстного опыления, предоставляя опылителям сконцентрированное скопление цветков для эффективного переноса пыльцы между растениями.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соцветиями способны выпускать больше семян за один сезон благодаря большой одновременной цветочной массе и синхронизации созревания цветков.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размещение цветков облегчает доступ насекомых и других опылителей к цветочной продукции, повышая интенсивность посещений и успешность опыления.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соцветий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также защищают отдельные цветки от неблагоприятных факторов, способствуют сохранению ресурсов и повышают выживаемость видов в естественной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как приспособление к опылению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как приспособление к опылению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множества цветков в соцветия облегчает насекомым сбор нектара и пыльцы, делая процесс питания удобнее и увеличивая вероятность посещений одного растения многократно.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 одновременное цветение позволяет привлекать больше опылителей, стимулируя их активность и эффективно направляя их ресурсы на опыление в сжатые сроки.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соцветия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структуры соцветия у покрытосеменных растений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Компактные соцветия, как у одуванчика, обеспечивают лёгкое распространение семян с помощью ветра, благодаря наличию воздушных придатков у семян.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и распространение семян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Рыхлые соцветия дуба способствуют переносу семян животными, которые питаются плодами и разносят семена на значительные расстояния.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семян внутри соцветий обеспечивает их защиту от внешних воздействий до тех пор, пока они не достигнут условий для успешного прорастания.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10" y="2889955"/>
            <a:ext cx="2165998" cy="19079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010" y="2889955"/>
            <a:ext cx="2165998" cy="1907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560" y="2889955"/>
            <a:ext cx="2165998" cy="19079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60" y="2889955"/>
            <a:ext cx="2165998" cy="1907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с разными типами соцветий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098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её серёжки – идеальные рыхлые соцветия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образует удлинённые рыхлые серёжки, которые легко колышутся на ветру. Такие соцветия способствуют эффективному ветровому опылению и распространению семян.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4575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с щитком цветков разной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яблони расположены на цветоножках разной длины, образуя щитковидное соцветие. Это увеличивает привлекательность для опылителей и повышает завязываемость плодов.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55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и его корзинка — компактное соцветие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плоское соцветие корзинки подсолнуха состоит из множества плотных мелких цветков, что эффективно привлекает насекомых и обеспечивает высокий урожай семян.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21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бузины и зонтик укропа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Бузина образует сложное разветвлённое соцветие метёлку, а укроп — зонтик с цветками на ровных цветоножках. Эти формы различаются организацией и функцией в размножении.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соцветий увеличивает количество цветков у культурных растений, что напрямую влияет на повышение общего урожая семян и плодов.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соцветий на урожайность культурных растений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культуры, такие как пшеница и рожь, обладают колосовидными соцветиями, способствующими высоким показателям сбора урожая.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Овощные культуры, например морковь и укроп, благодаря своим соцветиям кистям обеспечивают обильное цветение и успешное опыление.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Масличные растения, такие как подсолнечник с корзинкой, используют соцветия для максимального привлечения опылителей и обеспечения крупных урожаев.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необычные типы соцветий в природе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 — шарообразное соцветие клеверных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 представляет собой шар из множества мелких цветков, как у клевера и люцерны. Такая форма обеспечивает концентрацию ресурса для опылителей и в то же время компактность.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Початок – мясистая ось кукурузы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Початок — это мясистый стержень с прикреплёнными цветками, характерен для кукурузы и каллы. Эта структура создаёт удобные условия для опыления и последующего формирования семян.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Завиток — изогнутая ось у мхов и незабудки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Завиток — необычная форма соцветия с изогнутой осью, встречающаяся у некоторых мхов и незабудок. Такая конфигурация помогает в особенных экосистемах адаптироваться к условиям.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адаптации соцветий у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диверсификации соцветий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соцветий развивались как ответ на необходимость эффективного размножения и привлечения опылителей, заложив фундамент для дальнейших изменений.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разным опылителям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соцветий усложнялись, принимая различные конфигурации для привлечения насекомых, птиц и ветра, что способствовало улучшению выживаемости видов.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 и экологические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соцветия показывают разнообразие форм и функций, позволяющее растениям занимать разные экологические ниши и успешно размножаться в различных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в искусстве и культуре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и народные 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соцветий часто используются в народных узорах, символизируя природную гармонию и плодородие. Их изображения украшают ткани, резьбу и росписи, придавая изделиям особое значение.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цветков в народной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как символ солнца и ромашка как знак чистоты встречаются в русском фольклоре и живописи. Эти образы отражают глубокую связь человека с природой и её циклами.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соцветий в природе и культуре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обеспечивают эффективное размножение растений и высокую урожайность, являясь важным звеном экосистем и влияя на культурные традиции и экономику от древности до наших дней.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2026-05-08T14:29:29Z</dcterms:created>
  <dcterms:modified xsi:type="dcterms:W3CDTF">2026-05-08T14:29:29Z</dcterms:modified>
</cp:coreProperties>
</file>