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 Time: свободное время как тема для урока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Leisure Time: говорим о хобби, отдыхе и любимых занятиях.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досуг важен для восьмиклассников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своих интересах, планах на выходные и режиме дня на английском. Она закрепляет Present Simple, конструкцию like doing и лексику по спорту, хобби и домашнему отдыху.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50" y="1630850"/>
            <a:ext cx="26625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619" y="1630850"/>
            <a:ext cx="3727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free time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активного отдыха подходят выражения to go for a walk, to do sports и to chat with friends. Они помогают рассказывать, чем вы занимаетесь после уроков или в выходные.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listen to music и to watch videos удобны для описания спокойного досуга дома. С их помощью легко говорить о любимых занятиях в свободное время и о своих привычках.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видео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read books и to play board games подходят для тихого отдыха. Они помогают обсуждать занятия, которые развивают внимание, воображение и умение проводить время без спешки.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игры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like, I love, I prefer и I am interested in нужны, чтобы говорить о своих вкусах. С ними легко объяснить, какие занятия нравятся вам больше всего и почему.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предпочтения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often, sometimes, rarely и never помогают точно сказать, как часто вы занимаетесь чем-то. Они делают речь более естественной и позволяют сравнивать привычки разных людей.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and outdoor activities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lessons, many students meet on the playground to play football, basketball or volleyball. The game gives them energy, trains teamwork and helps them forget about homework for a while. It is also a good way to spend time with classmates in the fresh air.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school on the playground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weekend, some teenagers choose cycling, skating or jogging in the park. They move a lot, breathe fresh air and improve coordination. Such activities are popular because they are simple, active and easy to enjoy with friends or family.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weekend by bike or on skates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только популярность, но и общий характер подросткового досуга: многие выбирают быстрые и доступные занятия.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развлечения занимают больше всего времени, а творческие хобби — меньше всего; значит, полезно искать разнообразие.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проводят свободное время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заданного распределения, 2025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and interests in everyday life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помогают школьникам переключиться после занятий и почувствовать прогресс. Можно сказать: My hobby is photography или I spend my free time cooking simple dishes.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после уроков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Gardening, collecting things and playing musical instruments подходят для тихого отдыха. Они помогают расслабиться, но при этом сохраняют интерес и делают свободное время содержательным.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 спокойные занятия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Drawing, crafting and making videos развивают воображение и внимание к деталям. Такие занятия особенно полезны, потому что дают видимый результат и учат работать аккуратно.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навыки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личного ответа подойдут простые модели: My hobby is… I enjoy… I like to… and I am interested in… Они помогают уверенно говорить о себе на английском.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себе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 по-разному развивают навыки и подходят для разных мест.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Активные, спокойные и творческие занятия развивают разные качества, поэтому свободное время полезно делать разнообразным.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Free Time, 2025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видов досуга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настроению, времени и компании.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занятие для свободного времени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живопись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 and painting help students express ideas visually. These activities develop imagination, patience and the ability to notice small details in shapes, colours and composition.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Оригами и моделирование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Origami and modeling train careful hands and concentration. They are useful for school projects, because they teach students to follow steps and finish work neatly.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DIY-проекты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DIY projects are a good choice for personal work and exhibitions. They combine creativity with practical thinking and let students create something original with their own hands.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выступления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music at home or in a school club improves listening and discipline. It also gives confidence when a student prepares for a small performance or a class event.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и их польза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 дома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comics or books and doing puzzles help students calm down after school. These activities rest the eyes from constant movement and support quiet concentration in a comfortable setting.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пазлы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to music or podcasts helps many teenagers relax and recover after a busy day. Such rest is simple, but it can reduce stress and make the evening feel peaceful.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подкасты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Assembling LEGO and watching family films are pleasant ways to spend an evening at home. They create a relaxed mood and can be shared with parents or siblings.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LEGO и семейные фильмы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лучший режим сочетает движение, общение и тихие занятия, а экранное время остаётся умеренным.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досуг, тем легче сохранить энергию, интерес и здоровье без перегрузки одним видом отдыха.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активного и спокойного отдыха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общение с друзьями во время свободного времени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договариваются о прогулке, игре или встрече в клубе. В разговоре звучат простые фразы на английском: Let’s go, What do you want to do?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ребята делятся впечатлениями и планируют следующую встречу. Фразы That sounds great, I agree, Let’s play together помогают поддерживать диалог.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встречи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или прогулки ученики практикуют короткие реплики, задают вопросы и отвечают друг другу. Так речь становится более естественной и уверенной.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занятие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разных ситуациях отдыха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 безопасное поведение зависит от места и вида занятия.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меняются в зависимости от ситуации, но общий принцип один: отдых должен быть не только интересным, но и ответственным.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по теме безопасного досуга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из описания слайда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 помогают меньше уставать за экраном и сохранять внимание. Это особенно важно при вечернем использовании телефона или компьютера.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после такого интервала полезно сделать короткую паузу и размяться.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минут
</a:t>
            </a:r>
            <a:endParaRPr lang="en-US" sz="6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чередовании учёбы, отдыха, общения и восстановления сил.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распределить выходной день восьмиклассника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развлечения: яркие идеи для каждого времени года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ребята берут велосипеды, идут купаться и устраивают пикники в парке. Осенью прогулки становятся спокойнее: приятно собирать листья, фотографировать деревья и просто дышать прохладным воздухом.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осень на свежем воздухе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появляются коньки, снежные игры и санки, а весной — воздушные змеи, футбол и длинные прогулки. Эти занятия показывают, что свободное время может быть разным в любую погоду.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 весна: движение круглый год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работают вместе: прогулка, музыка и любимое дело поддерживают настроение не хуже одного яркого события.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сон и движение, а устойчивое хорошее самочувствие создаёт сочетание нескольких полезных привычек.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лучше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мини-проекты как полезное времяпрепровождение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школе или городу формирует ответственность и учит сотрудничеству. Одновременно подростки получают опыт общения, который пригодится в учёбе и вне её.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кружки учат планировать шаги, искать решение и работать по правилам. Они подходят тем, кому нравится логика, терпение и постепенное улучшение результата.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робототехника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Ролевые сцены, чтение реплик и обсуждения помогают говорить увереннее и не бояться ошибок. Такие занятия особенно полезны, когда нужно тренировать произношение и диалоги.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 английский клуб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заметками и интервью развивает письменную речь, внимательность и умение отбирать главное. При этом ученики видят реальный результат своего труда в готовом выпуске.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лексики по теме Fun Time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помогает описывать свободное время по-английски: активное, спокойное, творческое или общительное. Чем больше слов в запасе, тем легче рассказывать о себе.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достаточно, чтобы каждый день выбирать новое занятие.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free time помогает восьмиклассникам говорить о привычках, сравнивать занятия и выбирать полезный отдых. Если сочетать движение, творчество, общение и спокойствие, свободное время становится действительно ценным.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 Time: язык, который нужен каждый день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2026-05-31T09:53:13Z</dcterms:created>
  <dcterms:modified xsi:type="dcterms:W3CDTF">2026-05-31T09:53:13Z</dcterms:modified>
</cp:coreProperties>
</file>