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единая система стран, рынков и 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 связаны торговлей, капиталом, транспортом и информацией.
</a:t>
            </a:r>
            <a:endParaRPr lang="en-US" sz="3785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показывает, как цены, технологии, валюты и поставки связывают страны в одну экономическую систему и объясняет место географии в анализе современного мира, где изоляция почти невозможна.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мировое хозяйство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мирового хозяйства и его признаки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экономик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объединяет национальные экономики, которые участвуют в обмене товарами, услугами, капиталом, рабочей силой и технологиями, создавая постоянные связи между странами.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сосредоточивается на тех видах продукции, где у нее есть природные, технологические или кадровые преимущества; так повышается эффективность производства и торговли.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мировых рынков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отдельных государств зависит от цен, спроса и конкуренции на мировых рынках, поэтому колебания в одной части мира быстро отражаются на других.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и 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международные финансовые потоки связывают производство, инвестиции и сбыт в разных странах, усиливая взаимозависимость мировой экономики.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заметно различаются по уровню доходов, технологий и качества жизни, поэтому мировое хозяйство остается системой с выраженными центрами силы и периферией.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мировое хозяйство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последовательное расширение экономических связей от национального производства к глобальной взаимозависимости.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как основа современного мирового хозяйства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рынков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 экономические связи между странами: товары, капиталы и услуги перемещаются быстрее, а решения на одном рынке все чаще влияют на десятки других.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перевозки, авиация, спутниковая связь и интернет снизили значение расстояния, сделав производство, управление и продажи распределенными по разным государствам.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бизнес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 работают сразу в нескольких странах, размещая производство, офисы и центры исследований там, где условия наиболее выгодны по затратам и инфраструктуре.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информационное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данных, новостей и финансовых операций распространяются почти мгновенно, поэтому мировая экономика реагирует на события быстрее, чем в прошлом.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мировой экономики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отражает переход к постиндустриальной модели, где именно услуги формируют основную часть добавленной стоимости и занятости.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сферы услуг показывает зрелость мировой экономики, но промышленность и сельское хозяйство остаются необходимой основой производства и продовольственной устойчивости.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Всемирного банка и ОЭСР, 2023–2024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 означает, что страны производят те товары и услуги, где их ресурсы, технологии и кадры дают наибольшую эффективность и конкурентное преимущество.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специализацию влияют природные ресурсы, уровень образования, транспортное положение, емкость внутреннего рынка и доступ к капиталу, поэтому экономические профили стран различаются.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сильна в машиностроении, Китай — в массовом промышленном производстве, Саудовская Аравия — в экспорте нефти, Индия — в ИТ-услугах, Бразилия — в сельском хозяйстве.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повышает эффективность мировой экономики и расширяет обмен, но делает страны зависимыми от внешнего спроса, цен на сырье и условий международной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мировой экономики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центров помогает увидеть, где сосредоточены производство, торговля и финансовое влияние.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сосредоточена в нескольких центрах, а наиболее динамично свое влияние наращивает Азия.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организации; национальная статистика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00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глобальные цепочки
</a:t>
            </a:r>
            <a:endParaRPr lang="en-US" sz="2373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действуют одновременно в нескольких странах, управляя производством, продажами и инвестициями как единой системой и распределяя функции между филиалами.
</a:t>
            </a:r>
            <a:endParaRPr lang="en-US" sz="119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этапов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переносят отдельные этапы туда, где ниже издержки, лучше инфраструктура, квалифицированнее кадры или выгоднее налоговые и транспортные условия.
</a:t>
            </a:r>
            <a:endParaRPr lang="en-US" sz="128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поставок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позволяют выпускать более широкий ассортимент продукции и снижать себестоимость, но требуют надежной международной логистики и стабильных поставок.
</a:t>
            </a:r>
            <a:endParaRPr lang="en-US" sz="1195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сбоям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сбой в транспорте, санкции, дефицит комплектующих или кризис на рынке быстро отражаются на конечном продукте и цене для потребителя.
</a:t>
            </a:r>
            <a:endParaRPr lang="en-US" sz="13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товарами и услугами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расширяются торговля электроникой, химической продукцией, транспортными услугами и цифровыми сервисами, усиливая значение логистики.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рост прерывается кризисами 2009 и 2020 годов, но общий тренд остается восходящим благодаря усложнению международных связей.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мировой торговли по данным ВТО и UNCTAD, 2000–2023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мирового хозяйства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движутся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финансовая система соединяет банки, биржи, фонды и кредитные организации, через которые капитал быстро перемещается между странами и направляется в производство, инфраструктуру и модернизацию.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Процентные ставки, кредитные рейтинги и биржевые индексы задают стоимость денег и инвестиционную привлекательность страны, поэтому даже небольшие изменения на рынках сразу отражаются на капитальных потоках.
</a:t>
            </a:r>
            <a:endParaRPr lang="en-US" sz="1292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валют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США и евро остаются ключевыми резервными валютами: именно в них часто ведутся расчеты, хранятся резервы и оцениваются риски, что влияет на доступность международных заимствований.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цепной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кризис затрагивает крупные финансовые центры, он может быстро передаваться в другие страны через кредиты, инвестиции и валютные колебания, усиливая нестабильность национальных экономик.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и логистика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перевозит основную часть мировых грузов по массе, а контейнерные линии сделали международную торговлю быстрее, дешевле и удобнее для массовых поставок.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автодороги, авиация и трубопроводы не конкурируют, а дополняют друг друга, связывая добычу ресурсов, промышленные центры и рынки потребления в единую сеть.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как 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качества логистики зависят сроки доставки, конечная цена товара и устойчивость снабжения, поэтому страны и компании вкладываются в порты, хабы, склады и цифровое управление потоками.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транспорте сразу отражаются на мировой торговле: задержки в портах, перегрузка маршрутов или рост стоимости топлива нарушают поставки и меняют структуру международных связей.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стран мира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уровне развития видны не только в доходах, но и в здоровье, образовании, урбанизации и технологической структуре экономики.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развития, тем устойчивее сочетаются доходы, социальные услуги и технологии; разрыв между группами стран сохраняется.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развития ООН (UNDP), Human Development Report 2023/2024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сравнивают страны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показатель не отражает развитие страны полностью: важны и экономическая мощь, и структура занятости, и качество жизни населения.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показателей помогает увидеть не только богатство страны, но и ее структуру, открытость и социальный уровень.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национальная статистика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968" y="1111173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70" y="1111173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6268" y="2593023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7963" y="2593023"/>
            <a:ext cx="348862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энергетика в мировом хозяйстве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остается базовым ресурсом мировой экономики: она влияет на транспорт, химическую промышленность, цены на товары и политические отношения между экспортерами и импортерами.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уголь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и уголь обеспечивают значительную часть энергетики и промышленности, хотя их роль постепенно меняется под влиянием декарбонизации и роста требований к экологии.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Литий, кобальт, никель и медь становятся стратегическими ресурсами энергетического перехода: спрос на них растет вместе с производством аккумуляторов и систем хранения энергии.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металлов необходимы для машиностроения, строительства и высоких технологий, поэтому страны с крупной сырьевой базой получают важные позиции в международном разделении труда.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все чаще рассматривается как экономический ресурс и фактор безопасности, поскольку ее дефицит ограничивает сельское хозяйство, промышленность и развитие городов.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мировые кризисы распространяются между странами
</a:t>
            </a:r>
            <a:endParaRPr lang="en-US" sz="225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передаются через торговлю, финансы и цепочки поставок; это особенно заметно на примерах 2008–2009 и 2020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мировом хозяйстве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заметное место на мировом рынке как крупный поставщик нефти, газа, угля, металлов, удобрений и зерна, что определяет значительную часть ее внешнеторговых доходов.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страны ориентированы не только на Европу, но и на рынки Азии, Ближнего Востока и СНГ, что делает внешнюю торговлю более многовекторной.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в международной специализации играют энергетика, металлургия, химическая промышленность, сельское хозяйство и транспортные коридоры, соединяющие сырьевые районы с внешними рынками.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мировом рынке Россия участвует не только как поставщик сырья, но и как страна с заметным научно-техническим и оборонным потенциалом, влияющим на структуру экспорта.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международном разделении труда показывает, что устойчивость экономики зависит от обновления производства, расширения технологичного экспорта и снижения сырьевой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и новые формы международных связей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 позволяет продавать товары и услуги на международных рынках без физического присутствия компании в каждой стране, расширяя конкуренцию и доступ покупателей к выбору.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и цифровые платформы сделали возможной удаленную занятость и международную кооперацию специалистов, когда команда работает из разных стран в одном проекте.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платежи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платежи ускоряют расчеты между компаниями и потребителями, снижают издержки и облегчают работу бизнеса на глобальном рынке, особенно в сфере услуг и логистики.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больших данных помогает государствам и компаниям точнее управлять транспортом, финансами, образованием и сервисами, принимая решения на основе больших массивов информации.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тенденции мирового хозяйства к 2030 году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затронут не только отрасли и рынки, но и требования к профессиям: вырастет спрос на цифровые и инженерные навыки.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мировой экономики определят технологии, экология и конкуренция за ресурсы; при этом возрастет роль гибкости и устойчивости 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по данным МВФ, Всемирного банка и OECD, 2024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система, в которой связаны все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показывает, что страны не существуют изолированно: торговля, капитал, технологии и транспорт соединяют их в единую систему, где любые изменения быстро отражаются на других участниках.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2026-06-03T03:09:20Z</dcterms:created>
  <dcterms:modified xsi:type="dcterms:W3CDTF">2026-06-03T03:09:20Z</dcterms:modified>
</cp:coreProperties>
</file>