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«Река времён в своём стремленьи» Гавриила Державина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время уносит годы и имена, а славе не удержаться.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и эпоха размышлений 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Романович Державин (1743–1816) — один из крупнейших русских поэтов XVIII века. Позднее творчество усилило философские темы: смысл жизни, память о людях и судьба каждого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стихотворении изображено как непрерывное движение, которое невозможно остановить ни усилием, ни желанием. Дни сменяются днями, а события уходят дальше, чем кажется.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коротка по сравнению с вечностью: она занимает лишь малый участок пути. Поэтому всё земное рано или поздно исчезает из памяти, как след на влажном песке.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связан с человеческой несостоятельностью перед временем: мы не властны над его ходом. Но можно оставить след — в слове, делах и том, что запоминают другие.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реки как образ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не задерживается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стихотворении символизирует течение времени: вода не задерживается, так же идут дни, годы и целые эпохи. Она уносит то, что было рядом, и будто стирает границу между прошлым и настоящим.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мысль наглядной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реки помогает понять абстрактную идею наглядно: пока мы смотрим, горизонт уходит вдаль. Спокойный пейзаж с размытым краем и непрерывным потоком передаёт ощущение бесконечного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реки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конкретная картина: река течёт, меняя пространство вокруг. Природный образ задаёт тон всему тексту.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движении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 переносится на общий смысл: время проходит так же неостановимо, как вода. Противопоставляется непрерывность течения и человеческое краткое присутствие.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Быстротечность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Оказывается, что человеку приходится наблюдать, как меняются годы и впечатления. Жизнь воспринимается как короткий отрезок пути.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вывод о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звучит итог: всё земное подчинено времени, а вечность остаётся выше человеческих забот. Главное — смириться с неизбежностью перемен.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структуру размышления: центральным становится власть времени, а остальные темы раскрывают последствия для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«доли», тем сильнее тема задаёт направление текста: время объединяет мотивы жизни, памяти и финального философского вывода.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смысловых частей (оценка по логике текста, а не по числу строк).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становится образом времени: мы не просто видим воду, а понимаем силу, которая уносит всё. Такая метафора делает философию понятной через зрительное ощущение движения.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сопоставления помогают почувствовать, как одна смена следует за другой. Движение реки «перекликается» с тем, как уходит прошлое и меняются обстоятельства.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Реке и времени придаётся почти человеческая «активность»: кажется, что они действуют. Это усиливает впечатление неизбежности и подчёркивает власть течения над человеком.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повторяющиеся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Сдержанная, торжественная интонация поддерживается мотивами движения и короткими смысловыми формулами. Звучание остаётся серьёзным, поэтому мысль о вечности воспринимается глубже.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23783"/>
            <a:ext cx="3239400" cy="1519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реки и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один и тот же ряд признаков связывает реку и время: они оба действуют непрерывно и оставляют необратимые последствия.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признаков показывают главную мысль: время не «останавливается», а значит, человеку важны не контроль, а осмысленный след в мире.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сопоставление образов по тексту произведения.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семиклассникам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близка школьникам: каждый замечает перемены вокруг и внутри себя. Меняются друзья, интересы, привычки и возраст — значит, время ощущается напрямую.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реки легко представить без специальной подготовки. Достаточно смотреть на течение воды, на учебные иллюстрации и на знакомые пейзажи, чтобы возникло нужное настроение.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исторических деталей, которые нужно отдельно разбирать. Стихотворение говорит о главном простыми образами, поэтому смысл доступен ученикам 7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смысла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переходов: один природный образ превращается в философское рассуждение.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забвения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важно не только то, как исчезают годы, но и вопрос: что остаётся после человека. Быстротечность не отменяет смысла, просто меняет форму следа.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слава и личные обстоятельства исчезают, однако память о поступках, сказанных словах и сделанных делах может пережить автора. Так грусть становится раздумьем о ценности человеческого.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Грустное ощущение потока лет дополняется надеждой: человек оставляет след не властью над часами, а тем, что он прожил и выразил. Так история становится продолжением живой памяти.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связывает уход времени с мыслью о культуре: память хранит переживания и примеры, которые можно передавать дальше. Поэтому забвение не воспринимается как окончательный приговор.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печаль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торжественностью звучит и печаль: время уходит, а удержать его человек не может. Вечерний пейзаж и туман над водой помогают почувствовать тишину, в которой рождается мысль.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серьёзность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торжественно-серьёзное: поэт будто говорит медленно и уверенно, подчеркивая неизбежность движения времени. От этого возникает ощущение важности сказанного и спокойной глубины.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в стихотворении сильнее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внимание распределяется не поровну: река и время задают основной «каркас» смысла, а остальным мотивам отводится поддерживающая роль.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значения объясняются тем, что образ воды и идея времени прямо задают идею необратимости; остальные темы усиливают её через размышление о памяти и вывод.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разметка смысловых акцентов по содержанию текста (без внешних замеров), 2026-05-15
</a:t>
            </a:r>
            <a:endParaRPr lang="en-US" sz="6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56" y="1295896"/>
            <a:ext cx="1226137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156" y="1295896"/>
            <a:ext cx="953663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текста лежит ясная зрительная картина — река. Благодаря этому школьнику легко «увидеть» мысль о времени, не теряя нити рассуждения и не нуждаясь в сложных справках.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и обобщённые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возвышенно: поэт выбирает обобщённые формулы и серьёзный тон. Так частная картина превращается в размышление о жизни, смерти и вечности для каждого читателя.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движения и торжественный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поддерживается повторяющимися смыслами и интонацией: текст ощущается как медленно разворачивающийся монолог. Это придаёт словам вес и торжественность, а мысль — цельность.
</a:t>
            </a:r>
            <a:endParaRPr lang="en-US" sz="10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85672"/>
            <a:ext cx="3239400" cy="15958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темы в стихотворении связаны с образом реки и итоговой философской мыслью.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«река—время—жизнь—память—вечность» создаёт цельный вывод: необратимость времени одновременно объясняет краткость жизни и ценность следа.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смысловых опор по тексту стихотворения, 2026-05-15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картины природы к философскому выводу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маршрут мысли в стихотворении (схема по содержанию текста).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другими произведениями о времени
</a:t>
            </a:r>
            <a:endParaRPr lang="en-US" sz="2084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быстротечности жизни встречается у многих авторов: время меняет людей, события и привычный порядок. Это позволяет читателю узнать «своё чувство» в литературном рассуждении.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и Тютчева тоже есть размышления о времени, памяти и судьбе человека. Однако у Державина тон более строгий и величавый, поэтому текст воспринимается как торжественный философский монолог.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что разные поэты выбирают разные формы мысли, но приходят к близким вопросам. Державин становится ярким примером философской лирики, где образ работает как аргумент.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переход от спокойного «смотрения» за рекой к более напряжённому осмыслению того, как меняются люди и следы их жизни. В финале тон становится обобщающим.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показывает усиление внутренней глубины: наблюдение превращается в рассуждение. Итоговый накал не «кричит», а фиксирует мысль о вечности как главном ориентире.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по тексту: три этапа настроения, 2026-05-15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три мотива особенно доминируют при чтении: река, время и философский итог. Их сочетание делает вывод о неизбежности перемен наглядным и запоминающимся.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смысловых акцента помогают увидеть, как образ реки превращается в размышление о времени, памяти и вечности.
</a:t>
            </a:r>
            <a:endParaRPr lang="en-US" sz="1167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выделение по структуре образов и смысловых опор в тексте, 2026-05-15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времени — урок на всю жизнь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образ природы, понятную жизненную мысль и серьёзное рассуждение о вечности. Оно учит замечать быстротечность времени и ценить человеческую память, которая переживает эпоху и автора.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2026-05-15T05:47:42Z</dcterms:created>
  <dcterms:modified xsi:type="dcterms:W3CDTF">2026-05-15T05:47:42Z</dcterms:modified>
</cp:coreProperties>
</file>