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начала XX века: эпоха перелома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кризиса, художественных поисков и рождения новых литературных языков.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фоне исторических потрясений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1900–1920-х годов изменил не только общество, но и саму литературу: войны, революции, рост городов, журнальная полемика и новые читательские аудитории заставили писателей иначе говорить о человеке, истории и ценностях.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литературы периода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этого времени передаёт чувство исторической неустойчивости: привычный мир кажется шатким, а будущее — тревожным и неясным.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оказываются смысл жизни, свобода, вера, нравственный выбор, а также одиночество личности и её внутренний разлад.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 усложняют форму: усиливаются символика, ассоциативность, напряжённый ритм и стремление показать духовное состояние эпохи.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литературных направлений в 1900–1920-е годы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исчезновение старых течений, а смену литературного центра и интонации эпохи.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становится рубежом: усиливаются гражданские мотивы, а символизм теряет ведущее положение.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материалам Л. А. Смирновой; этапы 1900–1925 годов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и их представители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направлений помогает увидеть их эстетические различия и общие темы эпохи.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различаются по поэтике, но все стремятся ответить на кризис времени и обновить художественный взгляд.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курса русской литературы начала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эстетика тайны и предчувствия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 система знаков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воспринимали реальность как намёк на скрытый смысл. Их поэзия строится на двойственности, ожидании перемен и ощущении конца старого мира.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Блок, Белый, Брюсов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особенно выразительны образы Прекрасной Дамы и «страшного мира». Белый усложняет ритм и композицию, а Брюсов подчёркивает культ формы и интеллектуальную дисциплину.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поэтических течений в начале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одновременность литературных школ и их соперничество за внимание читателя.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лидирует в начале века, а после 1917 года усиливается гражданская поэзия и историческая проблематика.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 материалам Л. А. Смирновой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поэт исторической ответственности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Блока любовь, тревожное ожидание и чувство судьбы России связаны в единый поэтический мир, где личное переживание становится исторически значимым.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«Двенадцать» показывает революцию как хаос и перелом, а финальный образ Христа делает смысл произведения открытым для споров и разных толкований.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«Скифах» и цикле «На поле Куликовом» поэт соединяет современность с прошлым, утверждая ответственность культуры перед историей и народной памятью.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личного переживания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Анны Ахматовой частная жизнь звучит как высокая драма, где важны интонация, пауза и точное психологическое наблюдение. Сдержанность её речи лишь усиливает напряжение чувства и делает переживание особенно убедительным для читателя.
</a:t>
            </a:r>
            <a:endParaRPr lang="en-US" sz="894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Осипа Мандельштама предметный образ почти всегда связан с историей, литературой и архитектурой культуры. Стихотворная строка у него насыщена ассоциациями, поэтому небольшой текст открывает широкий смысловой горизонт и ощущение преемственности времени.
</a:t>
            </a:r>
            <a:endParaRPr lang="en-US" sz="813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без тумана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возник как протест против неопределённости символистской поэтики. Его поэты стремились к ясности, точности и дисциплине формы, выбирая конкретную деталь вместо расплывчатого намёка. В их стихах мир становится зримым, осязаемым и внутренне собранным.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точность, предметность, культурная память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футуризм и обновление поэтического языка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разрыва с традицией к эксперименту со словом и формой.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Маяковского строится на ощущении одиночества и внутреннего конфликта, но это одиночество сразу превращается в вызов привычному миру и его правилам.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поэтическая речь резко интонационна: короткие строкы, гиперболы, разговорные обороты и смелая строфика создают эффект прямого, почти сценического обращения к читателю.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в центре оказываются труд, общественное служение, коллективная энергия и личная драма; поэт стремится осмыслить человека в новой исторической реальности.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«Облако в штанах» и последующие произведения закрепляют за Маяковским роль одного из самых выразительных голосов революционной эпохи.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поэт города и революции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Блок, Ахматова, Маяковский: три художественные модели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поэты по-разному отвечали на кризис эпохи и искали новый язык для разговора о времени, личности и истории.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поэта по-своему фиксируют перелом эпохи: Блок — через символ и катастрофу, Ахматова — через память и психологизм, Маяковский — через ритм и публичную речь.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материалам курса по русской литературе начала XX века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важна не только как знак личного успеха: она показывает, что классическая ясность Бунина была высоко оценена далеко за пределами России.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Нобелевский комитет; 1933 год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получения Нобелевской премии подтвердил мировое признание Бунина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прозы начала XX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Тематика прозы не сводится к одному сюжету: писателей интересуют и общественные потрясения, и тонкие внутренние переживания, и судьба привычного уклада.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исторический перелом и кризис личности; именно они соединяют социальное изображение с философским осмыслением происходящего.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обобщение по произведениям русской прозы начала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Горький: литература социального действия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Горького писатель — это не только художник, но и общественный мыслитель; поэтому художественное слово у него связано с вопросами труда, ответственности и исторического выбора.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жизнь людей «дна» без прикрас, но не сводит их к страданию: в его произведениях сохраняются достоинство, воля и вера в возможность нравственного пробуждения.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дореволюционной литературы к послереволюционной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исторический переход литературы начала XX века от художественных поисков к разным послереволюционным траекториям.
</a:t>
            </a:r>
            <a:endParaRPr lang="en-US" sz="993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и крестьянская лирика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Есенина звучат гармония, свет, фольклорные интонации и образ родной деревни как естественного и цельного мира.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становится тревожной: усиливаются мотивы распада, утраты и исторической неустроенности, а крестьянский мир переживает духовный надлом.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всё острее сопоставляет деревню и город, опирается на народную речь и песенную традицию, превращая личную исповедь в размышление о судьбе России.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и антиутопическая проза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проза начала века ставит вопросы о свободе, власти и смысле человеческого существования, показывая, как рациональный порядок может вступать в конфликт с живой личностью.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Евгения Замятина особенно заметны мотивы стандартизации, контроля и обезличивания: человек в такой системе теряет внутреннюю независимость и право на непохожесть.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проза предвосхищает антиутопию XX века и убеждает, что технический прогресс и социальная организация без гуманистических оснований могут обернуться подавлением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итоги 1900–1920-х годов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роды литературы обновлялись в одну эпоху, сохраняя связь с классической традицией и одновременно расширяя выразительные возможности.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охватила все роды литературы: лирика стала более музыкальной и экспериментальной, проза — более философской, драматургия — более конфликтной.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литературе начала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начала XX века остаётся современной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научила литературу говорить о разломе эпохи, не отказываясь от глубины чувства и мысли; поэтому тексты Блока, Ахматовой, Маяковского, Бунина, Горького и Есенина остаются живыми и сегодня.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2026-05-20T02:59:31Z</dcterms:created>
  <dcterms:modified xsi:type="dcterms:W3CDTF">2026-05-20T02:59:31Z</dcterms:modified>
</cp:coreProperties>
</file>