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государственного суверенитета: основные темы и задачи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историю, значение и вызовы государственному суверенитету в современном мире.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Возрождения европейские страны начали переходить от феодализма к централизованному государству. Мы рассмотрим идеи Жана Бодена и Томаса Гоббса о независимости государственной власти и укреплении королевской власти.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понятия государственного суверенитета в истории Европы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закрепляет авторитет государственных органов и позволяет проводить независимую внутреннюю и внешнюю политику без ограничений извне.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суверенитет означает верховенство власти на своей территории без внешнего вмешательства, обеспечивая правовой и политический порядок внутри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гарантирует государству самостоятельность в принятии решений и определяется через символы, такие как государственный герб, флаг и гимн, отражающие национальную идентичность.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 особенности государственного суверенитета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абсолютная монархия Людовика XIV
</a:t>
            </a:r>
            <a:pPr algn="ctr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Людовике XIV укрепилась централизованная власть, что обеспечило стабильность и влияние Франции в Европе. Его правление стало образцом абсолютного суверенитета монарха.
</a:t>
            </a:r>
            <a:endParaRPr lang="en-US" sz="98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Русского царства в 1547 году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титула царя Иваном IV укрепило государственность России, положив начало процессу централизации власти и расширения территорий под единым управлением.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Англии после войны Алой и Белой розы
</a:t>
            </a:r>
            <a:pPr algn="ctr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гражданского конфликта способствовало созданию единой английской нации и укреплению государственной власти, что стало важным шагом к национальному суверенитету.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суверенитета в Европе: ключевые примеры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целостность обеспечивает неприкосновенность границ и стабильность государства в пределах установленной территории.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государственного суверенитета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собственной правовой системы и законодательства гарантирует порядок и защиту прав граждан внутри страны.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во внутренней и внешней политике позволяет государству самостоятельно принимать решения без влияния извне.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другим международным сообществом подтверждает легитимность и возможность участия в глобальных отношениях.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суверенитет обеспечивает управление страной и законодательство, а внешний — взаимодействие на мировой арене.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функционирования государства важен баланс между контролем внутри страны и независимостью во внешней политике.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теоретических исследований по государственному управлению,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внутреннего и внешнего суверенитета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и природные условия способствуют защите территории и формируют возможности для развития национальных традиций.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становление суверенитета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мощь, военный потенциал и общественная сплочённость создают основу для независимого и устойчивого государства с собственным суверенитетом.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1776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провозгласил отделение от Великобритании, заявляя право народа на самоопределение и свободу от колониального господства.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1787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закрепил принципы народного суверенитета, разделение властей и создание сильного федерального государства, признанного международным сообществом.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США к государственному суверенитету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международного признания суверенитета
</a:t>
            </a:r>
            <a:endParaRPr lang="en-US" sz="244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(1648)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 принципы государственного суверенитета и признал независимость европейских государств после Тридцатилетней войны.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Лиги Наций (1919)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международной организации для обеспечения дипломатического признания и защиты суверенитета стран.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Устава ООН (1945)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Подтвердил равноправие и суверенитет всех государств-членов в целях поддержания международного мира и безопасности.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новых независимых государств после распада СССР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сообщество признавало суверенитет бывших советских республик, укрепляя их позиции на мировой арене.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Польши XVIII века привели к исчезновению государства и контролю его территории тремя империями, снизив национальную самостоятельность.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государственного суверенитета: исторические уроки
</a:t>
            </a:r>
            <a:endParaRPr lang="en-US" sz="279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 сопровождался внутренними конфликтами и внешним вмешательством, что повлекло за собой ослабление целостности и суверенитета новых образовавшихся стран.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зависимость в Африке ограничивала возможность самостоятельного развития, подвергая территории влиянию и контролю западных держав.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 государственном суверенитете 1990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1990 года была принята Декларация, закрепившая право России на самостоятельное законодательство и экономическую независимость. Этот документ стал важным шагом на пути к окончательному оформлению суверенитета после распада СССР.
</a:t>
            </a:r>
            <a:endParaRPr lang="en-US" sz="871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1993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1993 году была принята новая Конституция, которая утвердила верховенство российской юрисдикции и закрепила основные права и свободы граждан. Этот акт лег в основу современной системы государственного управления и суверенитета.
</a:t>
            </a:r>
            <a:endParaRPr lang="en-US" sz="906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становления суверенитета России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сегодня представляют серьезную опасность для информационной инфраструктуры государств, подрывая безопасность и управление. Примером служат масштабные атаки на Эстонию в 2007 году.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угрозы государственному суверенитету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вмешательство в выборы подрывает внутренний суверенитет, нарушая независимость волеизъявления граждан. Известны случаи влияния на выборы через информационные кампании и хакерские атаки.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могут ограничивать свободу для маневра национальных экономик, влияя на развитие и самостоятельность. Такие меры применялись против Ирана и России в последние годы.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терроризм создает угрозу безопасности и стабильности, требуя совместных мер и усложняя внутренние процессы управления и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и функции государственного суверенитета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целостность обеспечивает неделимость границ государства и защищает его от внешних притязаний, служит основой безопасности и стабильности.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во внешней политике дает право принимать решения и строить отношения с другими государствами без внешнего давления и вмешательства.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экономикой и культурой гарантирует внутреннюю независимость, позволяет развивать национальные ценности и регулировать экономическую деятельность по собственным законам.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1990 года заложила основу правового статуса суверенитета России в переходный период после СССР.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государственного суверенитета в России и мире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1993 года закрепила верховенство российского законодательства над международными актами и определила права граждан.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Ратифицированные международные договоры предусматривают участие России в мировом сообществе с сохранением независимости решений.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гарантирует равноправие и уважение к суверенитету всех её членов, формируя международные нормы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внешней торговли и инвестиционной деятельности способствует защите внутреннего рынка и поддержанию суверенного экономического курса.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природными ресурсами и стратегическими отраслями позволяет государству управлять экономикой в интересах национального развития.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собственной валюты и стабильной банковской системы обеспечивает финансовую независимость от внешних экономических факторов.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аспект государственного суверенитета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способствует сохранению суверенитета, предоставляя форум для дипломатии и защиты государств, но решения Совета Безопасности могут ограничивать свободу действий участников.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международных организаций на суверенитет государств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страны общими политиками, что повышает безопасность и экономическое сотрудничество, однако накладывает ограничения на национальное законодательство и принятие решений.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8424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суверенных государств
</a:t>
            </a:r>
            <a:endParaRPr lang="en-US" sz="293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международных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объединений, таких как СНГ и ШОС, укрепляет безопасность, способствует координации политики и экономическому развитию стран-участниц.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Двусторонние договоры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заключают договоры, регулирующие торговлю, безопасность и культурные обмены, усиливая взаимное доверие и сотрудничество без утраты суверенитета.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проектах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в глобальные инициативы позволяет использовать общий потенциал для решения экономических и экологических задач, сохраняя национальную независимость.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интервенции и идеологическое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Наполеона и Вторая мировая угроза значительно подрывали независимость государств через оккупации и давление. Защита требовала мобилизации армии и формирования дипломатических союзов.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угрозы суверенитету: примеры прошлого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как форма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поддержка или ограничение экономики со стороны иностранных держав давали им влияние, снижая самостоятельность решений и порождая зависимость, что требовало укрепления национальных институтов.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гражданская активность укрепляют внутреннюю стабильность и поддерживают государственные институты в реализации суверенитета.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 и молодёжи в сохранении государственного суверенитета
</a:t>
            </a:r>
            <a:endParaRPr lang="en-US" sz="268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повышают осознание ответственности и знаний о важности независимости нации, формируя будущих защитников государственности.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молодёжи в общественных и патриотических движениях способствует формированию сплочённого и сознательного общества, важного для безопасности и развития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Суверенитет: основа будущего и стабильности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суверенитет — ключ к устойчивому развитию и безопасности общества. Его защита требует знания истории, преодоления современных угроз и активной гражданской позиции, особенно со стороны молодёжи.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2026-05-11T03:09:04Z</dcterms:created>
  <dcterms:modified xsi:type="dcterms:W3CDTF">2026-05-11T03:09:04Z</dcterms:modified>
</cp:coreProperties>
</file>