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о возрасте по-немецки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о возрасте по-немецки легко и без ошибок.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вопрос о возрасте
</a:t>
            </a:r>
            <a:endParaRPr lang="en-US" sz="214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пригодится при знакомстве, в игре, на уроке и на празднике. Мы научимся задавать его коротко, отвечать так же коротко и выбирать нужное обращение: дружеское или вежливое.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вопрос: Wie alt bist du?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Wie alt bist du? означает: «Сколько тебе лет?». Это простой и очень частый вопрос для разговора с ребёнком или другом.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wie помогает спросить, а alt связано с возрастом. Вся фраза звучит коротко и легко запоминается как готовый образец для общения.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удобно повторять в паре и использовать в маленьких диалогах. Он помогает быстро начать разговор без длинных предложений и сложных правил.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форма: Wie alt sind Sie?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говорите со взрослым или незнакомым человеком, нужно сказать: Wie alt sind Sie? Здесь форма Sie пишется с заглавной буквы. Она звучит уважительно и подходит для общения с учителем, родителем или гостем.
</a:t>
            </a:r>
            <a:endParaRPr lang="en-US" sz="1686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что собеседника нужно воспринимать вежливо. В немецком языке важно не путать дружеское du и официальное Sie, потому что от этого меняется весь вопрос.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отвечают на вопрос о возрасте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ich означает «я». С него начинается ответ, потому что ученик говорит о себе и называет свой возраст прямо и коротко.
</a:t>
            </a:r>
            <a:endParaRPr lang="en-US" sz="1700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bin
</a:t>
            </a:r>
            <a:pPr algn="ctr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bin — это часть глагола sein, то есть «быть». Оно связывает говорящего с возрастом и делает ответ грамматически правильным.
</a:t>
            </a:r>
            <a:endParaRPr lang="en-US" sz="156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16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ставится сразу после bin. Так ответ остаётся простым: сначала говорим «я есть», а потом называем нужный возраст без лишних слов.
</a:t>
            </a:r>
            <a:endParaRPr lang="en-US" sz="1608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 alt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Jahre alt показывают, что речь идёт о годах. Вместе они завершают ответ и помогают сказать возраст точно, по-немецки и очень понятно.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ответе слово Jahre остаётся во множественном числе даже после одного числа.
</a:t>
            </a:r>
            <a:pPr algn="ctr" indent="0" marL="0">
              <a:lnSpc>
                <a:spcPct val="100000"/>
              </a:lnSpc>
              <a:buNone/>
            </a:pPr>
            <a:r>
              <a:rPr lang="en-US" sz="2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немецкого языка для начального уровня
</a:t>
            </a:r>
            <a:endParaRPr lang="en-US" sz="3648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говорить по-немецки правильно и не теряться в коротком ответе о возрасте.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диалог о возрасте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первый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могут начать разговор с простого «Hallo!». Потом один ученик спрашивает: «Wie alt bist du?». Такой короткий обмен репликами звучит естественно и помогает сразу перейти к теме возраста без длинной подготовки.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 один шаг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ребёнок говорит: «Ich bin 8 Jahre alt». Фраза маленькая, но очень полезная: в ней есть и число, и нужные слова. Такой диалог легко произнести вслух, как будто это игра в знакомство.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разговор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реплик в простом диалоге о возрасте.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du, а когда Sie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du нужна, когда вы говорите с другом, одноклассником или ребёнком. Это обычное дружеское обращение, которое часто звучит в детских диалогах.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Sie подходит для разговора со взрослым или незнакомым человеком. Она показывает уважение и помогает звучать по-немецки вежливо и аккуратно.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выбрать неправильную форму, вопрос будет звучать не так, как нужно. Поэтому важно сначала подумать, кто перед вами, а потом задавать вопрос.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2 класса это особенно полезное правило: одно обращение — для своих, другое — для взрослых. Так легче запомнить и вопрос, и ответ.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 по-немецки
</a:t>
            </a:r>
            <a:endParaRPr lang="en-US" sz="2191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возраста особенно важны слова eins, zwei, drei, vier и fünf. Они помогают назвать возраст без ошибок и сделать ответ коротким. Чем быстрее вспоминается число, тем легче говорить.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числа, которые нужны в теме
</a:t>
            </a:r>
            <a:endParaRPr lang="en-US" sz="1758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фразах встречаются sieben, acht, neun и zehn. Именно эти числа дети обычно используют в ответах о возрасте, потому что они звучат в простых диалогах и сразу делают фразу точной.
</a:t>
            </a:r>
            <a:endParaRPr lang="en-US" sz="1534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встречаются чаще всего
</a:t>
            </a:r>
            <a:endParaRPr lang="en-US" sz="179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теме возраста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слово «Jahre» в ответе и говорят неправильно: «Ich bin 8 alt». Полная форма нужна всегда: «Ich bin 8 Jahre alt» — так фраза звучит по-немецки правильно.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обращение. С другом или одноклассником спрашивают: «Wie alt bist du?». Для взрослого нужен другой вопрос: «Wie alt sind Sie?».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запомнить две пары сразу: дружескую и вежливую. Тогда вопрос и ответ не перепутаются, а короткий диалог получится понятным и аккуратным.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 как готовая пара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Фразу «Wie alt bist du?» удобно запоминать вместе с ответом «Ich bin 8 Jahre alt». Они подходят друг к другу как ключ и замок: вопрос открывает ответ.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вежливого общения есть такая же пара: «Wie alt sind Sie?» — «Ich bin 35 Jahre alt». Если выучить её целиком, говорить становится проще и спокойнее.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приветствия к вопросу о возрасте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вежливый короткий разговор постепенно переходит от приветствия к вопросу о возрасте.
</a:t>
            </a:r>
            <a:endParaRPr lang="en-US" sz="124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урока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игры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здороваются и по очереди задают вопрос о возрасте. Это помогает сразу включиться в разговор и не бояться первых немецких фраз.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в паре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спрашивает: «Wie alt bist du?», другой отвечает: «Ich bin 9 Jahre alt». Короткие реплики легко повторять вслух и менять число.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Мини-диалог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имя и приветствие, чтобы получился маленький живой разговор. Такая игра хорошо подходит для парной работы и роли собеседников.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старше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вами взрослый человек, вопрос звучит вежливо: «Wie alt sind Sie?». Такая форма показывает уважение и подходит для учителя, гостя или нового знакомого.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остаётся простым: «Ich bin ... Jahre alt». Меняется только обращение в вопросе, а сама структура ответа сохраняется и легко запоминается.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444" y="1376750"/>
            <a:ext cx="409313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9044" y="1376750"/>
            <a:ext cx="409313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0134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2250" y="1376750"/>
            <a:ext cx="654900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1231" y="1376750"/>
            <a:ext cx="573038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
</a:t>
            </a:r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для вопроса. Оно помогает начать фразу и спросить о возрасте, не теряясь в длинных предложениях.
</a:t>
            </a:r>
            <a:endParaRPr lang="en-US" sz="1723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и Sie
</a:t>
            </a:r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два варианта обращения. «du» — для друзей и детей, «Sie» — для взрослых и незнакомых людей.
</a:t>
            </a:r>
            <a:endParaRPr lang="en-US" sz="1621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и bin
</a:t>
            </a:r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в ответе. Они помогают сказать: «я есть», а затем назвать свой возраст коротко и ясно.
</a:t>
            </a:r>
            <a:endParaRPr lang="en-US" sz="1621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
</a:t>
            </a:r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означает «годы» и обязательно стоит в ответе о возрасте. Без него фраза звучит неполно и неверно.
</a:t>
            </a:r>
            <a:endParaRPr lang="en-US" sz="1621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чисел не получится назвать возраст. Особенно важны слова от 1 до 10, потому что они часто встречаются в уроке.
</a:t>
            </a:r>
            <a:endParaRPr lang="en-US" sz="1485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 обращения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понять, какую форму выбрать в зависимости от того, с кем идёт разговор.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для запоминания
</a:t>
            </a:r>
            <a:endParaRPr lang="en-US" sz="2353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звучит приветствие и вопрос об имени: «Hallo! Wie heißt du?». Затем собеседник отвечает и разговор плавно переходит к возрасту.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этого идёт следующий шаг: «Wie alt bist du?» — «Ich bin 9 Jahre alt». Такой шаблон удобно повторять, будто маленькую речевую цепочку.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урока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вопрос «Wie alt bist du?» и понимает, когда его можно использовать в разговоре с другом, одноклассником или другим ребёнком.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вежливую форму «Wie alt sind Sie?» и знает, что она нужна при обращении ко взрослому человеку или учителю.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отвечать по образцу: «Ich bin ... Jahre alt», вставляя нужное число между словами «bin» и «Jahre alt».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помнит числа от 1 до 10 и не путает «du» и «Sie», поэтому короткий диалог получается правильным и вежливым.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по-немецки — это просто!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спросить о возрасте по-немецки в двух вариантах и ответить без длинных фраз. Немного практики — и короткий диалог уже не пугает, а радует.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2026-05-25T00:12:25Z</dcterms:created>
  <dcterms:modified xsi:type="dcterms:W3CDTF">2026-05-25T00:12:25Z</dcterms:modified>
</cp:coreProperties>
</file>