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угол: основное понятие стереометрии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описывает «угол в пространстве», возникающий при пересечении двух плоскостей.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двугранный угол важен именно в 10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стереометрии изучают отношения между фигурами в пространстве, а двугранный угол помогает связать навыки планиметрии с задачами про прямые и плоскости. Вы узнаете, что это за угол, как его измеряют, какие виды бывают и как их распознают в решениях.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двугранного угла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образован двумя полуплоскостями, которые имеют общую прямую. Именно эта общая прямая называется ребром двугранного угла, а полуплоскости — его гранями.
</a:t>
            </a:r>
            <a:endParaRPr lang="en-US" sz="971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 разные стороны от ребра располагаются две плоскости, то между ними появляется пространственный угол. Его и называют двугранным углом, связывая геометрию с видимой «раскрытостью» между плоскостями.
</a:t>
            </a:r>
            <a:endParaRPr lang="en-US" sz="856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особенность определения: величина двугранного угла не зависит от выбранной точки на ребре. Поэтому меру можно задавать через удобное сечение и дальше применять в вычислениях.
</a:t>
            </a:r>
            <a:endParaRPr lang="en-US" sz="9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 двугранного угла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плоскостей и ребро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модели показаны две пересекающиеся плоскости. Их линия пересечения выделяется как ребро двугранного угла, а каждая из плоскостей играет роль одной грани. Так сразу становится понятно, что угол возникает именно из-за их совместного расположения.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Перпендикулярное сечение как «мостик» к планиметрии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измерить двугранный угол, рассматривают перпендикулярное сечение: через ребро проводят плоскость, перпендикулярную ему. В этом сечении получается обычный плоский угол, по которому и определяется мера двугранного угла. На схеме важно отмечать грани, ребро и угол в сечении.
</a:t>
            </a:r>
            <a:endParaRPr lang="en-US" sz="10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находим меру двугранного угла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задаётся углом в перпендикулярном сечении (плоской моделью пространственного угла).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двугранного угла определяется только взаимным положением его граней. При этом не важно, как «выглядит» чертёж: главное — геометрическое расположение плоскостей относительно друг друга.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двугранного угла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любые перпендикулярные сечения одного и того же двугранного угла, то в каждом из них получится один и тот же плоский угол. Это делает измерение устойчивым к выбору сечения.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двугранные углы с общим ребром образуют в сумме 180°. Такое соотношение удобно использовать как дополнительную проверку ответа в задачах.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двугранных угла равны, то в любых соответствующих перпендикулярных сечениях их меры тоже совпадают. Значит, для сравнения можно работать через плоские углы.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двугранного угла и их соотношения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шкале видно, что двугранный угол имеет упорядоченную систему измерения так же, как и плоский.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«классов» (острый, прямой, тупой, развернутый) удобно считывать по расположению меры относительно 90° и 180°.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геометрическая шкала (0°, 30°, 45°, 60°, 90°, 120°, 180°)
</a:t>
            </a:r>
            <a:endParaRPr lang="en-US" sz="9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6014" y="1835776"/>
            <a:ext cx="4801328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двугранных углов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величине повторяет привычное деление плоских углов: различаем острые, прямые, тупые и развернутые случаи.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мера к 0°, тем «сближеннее» грани; при 180° плоскости становятся фактически одним положением.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величин двугранного угла с классификацией плоских углов по величине.
</a:t>
            </a:r>
            <a:endParaRPr lang="en-US" sz="9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Двугранные углы в многогранниках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все двугранные углы равны 90°, потому что каждая грань перпендикулярна соседним. Поэтому пространственные «изгибы» между стенками одинаковы по величине.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прямоугольного параллелепипеда также двугранные углы прямые: его грани образуют прямые углы при пересечении. Это отражает согласованность размеров и перпендикулярность координатных направлений.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правильного тетраэдра двугранные углы равны между собой, но не равны 90°. А в пирамидах и призмах меры двугранных углов зависят от формы основания и от наклона боковых граней.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в окружающих предметах и архитектуре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«встречи» в быту и строениях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пересечение двух поверхностей образует характерный двугранный угол: например, угол между стеной и полом или между стенами. Аналогично возникают двугранные углы у скатов крыши и при сгибе деталей, таких как раскрытая папка или книга.
</a:t>
            </a:r>
            <a:endParaRPr lang="en-US" sz="1078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измерять эти углы при проектировании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строительстве точность таких углов влияет на прочность соединений и распределение нагрузки: форма крыши, подгонка узлов и устойчивость конструкции зависят от того, насколько «правильно» раскрыты грани. В быту те же геометрические закономерности проявляются в мебели, коробках и складных элементах.
</a:t>
            </a:r>
            <a:endParaRPr lang="en-US" sz="9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двугранные углы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школьных предметах и быту двугранный угол проявляется не как «формула», а как реальное взаимное расположение поверхностей: стык стен, граней коробок, листов в папке.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двугранный угол — универсальная модель: пересечение плоскостей встречается во множестве сфер, поэтому навык распознавания дает практическое преимущество.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доли, отражающие типичность примеров в школьных наблюдениях (методическая разметка, без статистики).
</a:t>
            </a:r>
            <a:endParaRPr lang="en-US" sz="8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двугранного угла с углом между плоскостями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геометрии двугранный угол фактически рассматривают как угол между плоскостями: его величина определяется в сечении плоскостью, перпендикулярной ребру.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пространственная задача переводится в планиметрию: вместо «поверхностей» ученик работает с обычными углами и умеет измерять их по известным правилам.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двугранный угол становится мостом между разделами курса: он систематизирует работу с прямыми, плоскостями и их перпендикулярностью в пространстве.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двугранный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ведущая к измерению двугранного угла через перпендикулярное сечение.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школьных задачах находят меру через перпендикулярное сечение: оно превращает пространственный угол в плоский, где можно применять базовые соотношения.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конструкций с правильными основаниями применяют высоту, апофему, диагонали и расстояния от точки до ребра; затем используют перпендикулярность прямых и плоскостей.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условии есть треугольные фигуры и длины отрезков, полезны теорема косинусов и свойства прямоугольных треугольников: они помогают вычислить искомый плоский угол.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дано координатное описание, находят нормали к плоскостям и вычисляют угол между ними через скалярное произведение, получая меру двугранного угла.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вычисления двугранного угла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1302" y="1835776"/>
            <a:ext cx="3631918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факты для решения задач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«шпаргалка» по ключевым связям между геометрическими объектами, которые чаще всего встречаются при вычислении двугранных углов.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определяется тем, что «дано» в условии: удобно переходить к перпендикулярному сечению либо использовать алгебраический путь через координаты.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10 класса: типовые методы нахождения углов в пространстве.
</a:t>
            </a:r>
            <a:endParaRPr lang="en-US" sz="8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двугранный угол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проблема — отсутствие корректного перпендикулярного сечения: тогда плоский угол перестает соответствовать мере двугранного угла, и ответ теряет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подчеркивает, что критические точки — выбор ребра и сечения и правильное распознавание, какой именно угол требуется вычислить.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методическая разметка по типовым наблюдениям учителей (без статистической выборки, для акцента на рисках).
</a:t>
            </a:r>
            <a:endParaRPr lang="en-US" sz="8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плоскости к пространству: «угол между плоскостями»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угла между плоскостями родилась вместе с задачами евклидовой геометрии, где «измерять» приходилось не только на чертеже, но и в пространстве. В школьном курсе она закрепляется через плоскость, перпендикуляр и сечение.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мысль в учебнике и инженерии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понимание опирается на единый принцип: меру определяют в сечении, то есть переводят задачу на понятный уровень. Поэтому двугранный угол одинаково работает в геометрических задачах и в инженерных моделях при задании углов сопряжения.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понятия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10257"/>
            <a:ext cx="342803" cy="3047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 стены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конструкциях крыши и примыкании стен двугранные углы задают форму и направление поверхностей. От точности этих углов зависит правильная геометрия узлов и устойчивость элементов.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Лестницы и коробчатые модули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лестничных элементах и коробках важны углы между гранями, чтобы детали сходились без перекосов. Двугранный угол помогает согласовать ступени, откосы и стенки.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и упаковка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Корпусная мебель, витрины и упаковка часто устроены как набор плоскостей. Двугранные углы определяют, где материал «складывается» и как распределяются зазоры при сборке.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3D-моделирование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компьютерной графике 3D-модели требуют точного задания углов между поверхностями. В технических расчетах двугранный угол связан с качеством контакта деталей и точностью сборки.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двугранного угла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двугранного угла с другими геометрическими понятиями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— пространственное развитие идеи угла: от простейших элементов (точка, луч) к углам между прямыми и плоскостями.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показывают логическую траекторию: двугранный угол подготавливает к изучению многогранников, где углы определяют форму и взаимное расположение граней.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карта связей из школьного курса (логическая обобщающая модель, без измеряемых данных).
</a:t>
            </a:r>
            <a:endParaRPr lang="en-US" sz="8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угол: главный мост между планиметрией и стереометрией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— угол между двумя плоскостями с общей прямой. Его мера находится через плоский угол в перпендикулярном сечении, что упрощает решение. Понятие связывает планиметрию и стереометрию и помогает описывать реальные объекты и конструкции, формируя основу для дальнейших задач 10 класса.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2026-05-12T05:55:27Z</dcterms:created>
  <dcterms:modified xsi:type="dcterms:W3CDTF">2026-05-12T05:55:27Z</dcterms:modified>
</cp:coreProperties>
</file>