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нуждается в охране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наш тихий помощник, который нужно беречь каждый день.
</a:t>
            </a:r>
            <a:endParaRPr lang="en-US" sz="4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растёт очень медленно, но портится быстро. Если её топтать, загрязнять или уплотнять тяжёлой техникой, растениям становится труднее жить, а людям и животным — получать пищу.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почва важна всем вокруг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песок, глина, вода и воздух. Вместе они образуют среду, где могут жить растения и множество маленьких обитателей.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 появляется из остатков листьев, корней и животных. Он делает землю тёмной, мягкой и особенно полезной для роста растений.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трудятся дождевые черви, жуки, грибки и бактерии. Они разрыхляют землю и помогают превращать остатки в питательные вещества.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 почве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4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помогает растениям расти
</a:t>
            </a:r>
            <a:endParaRPr lang="en-US" sz="2534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и рыхлая почва обычно богата перегноем. Она лучше удерживает влагу и пропускает воздух, поэтому корни могут расти крепкими и здоровыми.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земле овощи, цветы, зерновые культуры и деревья развиваются быстрее. Плодородная почва словно угощает растения всем нужным для роста.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Мусор, костры и вырубка деревьев оставляют землю без защиты. После этого она быстрее пересыхает, беднеет и начинает легко крошиться.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 природа разрушают почву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 земле много ходят, ездят или бегают, верхний слой уплотняется. В нём становится меньше воздуха и воды, а растениям труднее укореняться.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ветер уносят ослабленный верхний слой. Так появляются сухие места, пыль и неровности, а плодородной земли остаётся всё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теряет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исчезновение растений запускает разрушение верхнего слоя земли.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41" y="1453774"/>
            <a:ext cx="184313" cy="29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74691"/>
            <a:ext cx="284700" cy="2530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мусор опасен для земли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лежит в земле очень долго и мешает ей оставаться чистой. Он может закрывать доступ воздуха и воды, а ещё портит вид поля, двора и лесной тропинки.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Осколки стекла не исчезают быстро и могут быть опасны для людей и животных. Они загрязняют почву и делают место менее безопасным для игр и прогулок.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особенно вредны, потому что внутри есть вещества, которые нельзя пускать в землю. Если их выбросить неправильно, они могут навредить почве и воде.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краска и похожие отходы загрязняют землю и могут надолго оставить в ней вредные вещества. Почва после этого уже не такая живая и полезная.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Краска и отходы ремонта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жители работают каждый день
</a:t>
            </a:r>
            <a:endParaRPr lang="en-US" sz="2783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делают в земле ходы, как маленькие тоннели. Через них в почву легче попадают воздух и вода, а корням становится удобнее расти.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грибки и бактерии разлагают листья и старые остатки растений. Без этих незаметных тружеников почва быстро беднеет и хуже помогает растениям.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 землю вместе, словно невидимая сетка. Они не дают верхнему слою легко осыпаться и помогают почве оставаться крепкой после дождя.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защищают почву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стебли смягчают силу дождя и ветра. Капли не бьют прямо в землю, а значит, верхний слой разрушается намного меньше.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участке много зелени, почва лучше сохраняет влагу. Это очень важно: сухая земля быстро устает, а растения любят уют и воду.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кусты и деревья прикрывают землю от палящего солнца. Под зелёным покровом почва медленнее высыхает и дольше остаётся живой.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вырубки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исчезновение деревьев меняет состояние почвы и жизнь вокруг неё.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7900" y="1205853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75" y="1205853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8494" y="1205853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18025" y="1205853"/>
            <a:ext cx="541500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выращивать еду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48560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 для хлеба
</a:t>
            </a:r>
            <a:pPr algn="l" indent="0" marL="0">
              <a:lnSpc>
                <a:spcPct val="100000"/>
              </a:lnSpc>
              <a:buNone/>
            </a:pPr>
            <a:r>
              <a:rPr lang="en-US" sz="148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даёт пшенице крепкие корни и питание. Тогда колосья вырастают выше, а зерна созревают дружно. Из такого урожая получают муку, каши и хлеб.
</a:t>
            </a:r>
            <a:endParaRPr lang="en-US" sz="1480" dirty="0"/>
          </a:p>
        </p:txBody>
      </p:sp>
      <p:sp>
        <p:nvSpPr>
          <p:cNvPr id="14" name="Text 3"/>
          <p:cNvSpPr txBox="1"/>
          <p:nvPr/>
        </p:nvSpPr>
        <p:spPr>
          <a:xfrm>
            <a:off x="259898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корнеплоды
</a:t>
            </a:r>
            <a:pPr algn="l" indent="0" marL="0">
              <a:lnSpc>
                <a:spcPct val="100000"/>
              </a:lnSpc>
              <a:buNone/>
            </a:pPr>
            <a:r>
              <a:rPr lang="en-US" sz="14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Картофель, морковь и капуста особенно любят рыхлую землю. В ней корни легко находят воду и воздух, поэтому овощи растут крупнее, сочнее и вкуснее.
</a:t>
            </a:r>
            <a:endParaRPr lang="en-US" sz="1466" dirty="0"/>
          </a:p>
        </p:txBody>
      </p:sp>
      <p:sp>
        <p:nvSpPr>
          <p:cNvPr id="15" name="Text 4"/>
          <p:cNvSpPr txBox="1"/>
          <p:nvPr/>
        </p:nvSpPr>
        <p:spPr>
          <a:xfrm>
            <a:off x="4712356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и ягоды
</a:t>
            </a:r>
            <a:pPr algn="l" indent="0" marL="0">
              <a:lnSpc>
                <a:spcPct val="100000"/>
              </a:lnSpc>
              <a:buNone/>
            </a:pPr>
            <a:r>
              <a:rPr lang="en-US" sz="15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Яблони, кусты ягод и другие растения тоже зависят от почвы. Если земля чистая и богатая перегноем, растения лучше цветут, завязывают плоды и радуют урожаем.
</a:t>
            </a:r>
            <a:endParaRPr lang="en-US" sz="1523" dirty="0"/>
          </a:p>
        </p:txBody>
      </p:sp>
      <p:sp>
        <p:nvSpPr>
          <p:cNvPr id="16" name="Text 5"/>
          <p:cNvSpPr txBox="1"/>
          <p:nvPr/>
        </p:nvSpPr>
        <p:spPr>
          <a:xfrm>
            <a:off x="6825731" y="2238225"/>
            <a:ext cx="17262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всех живых
</a:t>
            </a:r>
            <a:pPr algn="l" indent="0" marL="0">
              <a:lnSpc>
                <a:spcPct val="100000"/>
              </a:lnSpc>
              <a:buNone/>
            </a:pPr>
            <a:r>
              <a:rPr lang="en-US" sz="14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кормят не только людей, но и животных. Когда почва здорова, на полях и в садах хватает еды для многих живых существ, больших и маленьких.
</a:t>
            </a:r>
            <a:endParaRPr lang="en-US" sz="146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дождь уходит в землю
</a:t>
            </a:r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дождя вода медленно проходит через чистую почву, словно через губку. Она пополняет ручьи и подземные источники. Если земля не загрязнена, вода остаётся полезной для людей, растений и животных.
</a:t>
            </a:r>
            <a:endParaRPr lang="en-US" sz="1238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Колодец у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старый колодец всегда был полон, потому что вокруг него берегли землю. Жители не бросали мусор и не разливали вредные жидкости. Так чистая почва помогала сохранять вкусную и безопасную воду.
</a:t>
            </a:r>
            <a:endParaRPr lang="en-US" sz="1292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 после ливня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дождя грязь с мусором может попасть в ручей и сделать воду мутной. Но там, где почва покрыта травой и остаётся чистой, вода течёт спокойнее и не приносит лишней грязи.
</a:t>
            </a:r>
            <a:endParaRPr lang="en-US" sz="1323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почва помогает сохранять воду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почву дома и в школе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действий, которые помогают сохранить землю чистой, рыхлой и живой.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почве на полях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краям полей высаживают полосы деревьев и кустарников. Они ослабляют ветер и помогают земле не высыхать слишком быстро.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Весна: защита от ветра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Почву стараются не оставлять голой. Между культурами сохраняют растительный покров, чтобы влага не уходила, а верхний слой не разрушался.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Лето: земля под покровом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Фермеры чередуют разные растения на одном поле. Так земля меньше утомляется, а её плодородие сохраняется дольше.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культур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костёр гаснет, почва под ним становится сухой и твёрдой. Полезные черви и микробы погибают, а земля долго теряет свою силу.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костры вредят земле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огня трава и молодые корешки восстанавливаются медленно. Даже маленький костёр может оставить тёмное пятно и надолго испортить верхний слой.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правило: держим землю в чистоте. Если не бросать бумажки, банки и пакеты, почва не обижается и остаётся уютным домом для живых существ.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правила бережного отношения к земле
</a:t>
            </a:r>
            <a:endParaRPr lang="en-US" sz="2701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правило: бережём зелёный ковёр. Не топчем клумбы, не ломаем ветки и не оставляем колеи, чтобы трава могла спокойно расти дальше.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правило: не дружим с огнём на земле. Безопаснее играть, сажать растения и ухаживать за участком, чем устраивать костры и портить почву.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помогает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добрых действий показывает, как каждый шаг делает землю чище и плодороднее.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52500" y="241125"/>
            <a:ext cx="21879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 для земли каждый день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454450" y="19246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клумбах и газонах важно не ломать растения и не топтать землю. Тогда трава остаётся живой, а верхний слой не уплотняется.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270825" y="3462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 школе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 занятий можно убрать бумажки на дворе и помочь сделать территорию чище. Почва любит порядок, даже если уборка совсем маленькая.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70825" y="3503051"/>
            <a:ext cx="26154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дома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 уход за растениями помогают почве понемногу, но постоянно. Если так делают многие люди, польза становится большой.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наш общий дом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создаётся очень медленно, поэтому потерять её легко, а вернуть трудно. Если мы бережём землю, леса и поля дольше остаются здоровыми и щедрыми.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плодородная почва нужна всем: растениям, животным и людям. Она помогает получать урожай, сохранять воду и поддерживать жизнь вокруг нас каждый день.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09275" y="1252600"/>
            <a:ext cx="5767200" cy="26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почва — это надёжная опора для жизни. Если мы бережём землю, не мусорим и защищаем растения, она долго остаётся доброй помощницей для всех.
</a:t>
            </a:r>
            <a:endParaRPr lang="en-US" sz="4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2026-05-21T08:49:57Z</dcterms:created>
  <dcterms:modified xsi:type="dcterms:W3CDTF">2026-05-21T08:49:57Z</dcterms:modified>
</cp:coreProperties>
</file>