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3363" y="-15625"/>
            <a:ext cx="4148375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Comparisons in English: сравнение признаков, людей и предметов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описывать мир точнее и выразительнее.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1217" y="683550"/>
            <a:ext cx="3989866" cy="388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нужны comparisons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точнее о школе, хобби, семье и путешествиях. В 7 классе comparisons расширяют простую речь и становятся основой для описаний, сравнений картинок и коротких устных ответов на английском языке.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сравнения в английском языке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degree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нужна, когда нужно показать разницу между двумя объектами, людьми или явлениями. В речи она часто сопровождается словом than и помогает сказать, кто выше, быстрее, удобнее или интереснее.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 degree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выбирает один предмет или человека из группы. Такая форма показывает наивысший признак: самый высокий, самый быстрый, самый интересный. Обычно она употребляется с артиклем the.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As… as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as… as выражает одинаковый уровень признака у двух объектов. Она особенно полезна, когда нужно подчеркнуть равенство: по росту, силе, длине, занятости или любому другому качеству.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3369" y="515450"/>
            <a:ext cx="206946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 превосходная степень: наглядный пример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сравнивают только двух людей или предметов, используется comparative degree. Например: Tom is taller than Ben. Здесь важно показать разницу между двумя объектами, а не выбрать лучший из всей группы.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одного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выделить одного ученика из нескольких, применяется superlative degree. В примере Tom is the tallest boy in the class видно, что речь идёт о самом высоком среди всей группы.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иллюстрация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ученика разного роста помогают увидеть разницу между taller than, the tallest и as tall as. Такой визуальный пример делает правило понятным без лишних объяснений и запоминается быстрее.
</a:t>
            </a:r>
            <a:endParaRPr lang="en-US" sz="12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comparative и superlative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меняется форма прилагательных в сравнении.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прилагательные обычно получают -er и -est, а более длинные — more и most. Неправильные формы нужно запоминать отдельно.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comparisons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сравнения в учебной речи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удобство моделей для школьных описаний: чем проще форма, тем чаще она появляется в упражнениях и устных ответах.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формы с -er и more; irregular forms встречаются реже, но требуют отдельного внимания.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темы comparisons; условное распределение без статистического источника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добавления -er и -est к коротким прилагательным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коротких прилагательных образуют сравнительную степень с помощью -er, а превосходную — с помощью -est. Так появляются формы colder, faster, smaller, которые легко узнаются в предложении.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удвоением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заканчивается на короткую гласную и затем согласную, последняя согласная часто удваивается. Поэтому big становится bigger и biggest, а hot — hotter и hottest.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строить правильные формы, но нужно внимательно смотреть на написание слова. Ошибка часто связана не с переводом, а именно с орфографией.
</a:t>
            </a:r>
            <a:endParaRPr lang="en-US" sz="10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правильной формы сравнения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шаг за шагом выбрать comparative, superlative или as… as.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as… as в реальных ситуациях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стоят два дерева почти одной высоты. Учитель показывает на них и говорит: They are as high as each other. Эта конструкция подчёркивает равенство признака, а не разницу между объектами. Такой пример легко связать с картинкой и запомнить.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по росту дерева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два рюкзака, но один заметно старше другого. Тогда удобно сказать: This bag is not as new as that one. Форма not as… as помогает вежливо показать меньшую степень признака и звучит очень естественно в повседневной речи.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совсем одинаковые предметы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Слова-сигналы сравнения в английских предложениях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подсказывают, какую модель сравнения нужно выбрать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помогают быстро распознавать тип сравнения и не путать comparative, superlative и конструкции равенства.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по теме comparisons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сравнений, которые нужно запомнить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особенно часто, поэтому их формы полезно выучить как готовые модели и использовать в речи без долгого раздумья.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частотные исключения стоит запомнить отдельно: они не образуются по обычному правилу и встречаются в повседневных предложениях.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грамматики; условные значения для наглядной иллюстрации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8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99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8288" y="13878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838" y="1387800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 темах школы, дома и хобби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говорить о тетрадях, рюкзаках и пеналах: This bag is heavier than that one. Такие фразы легко включать в задания на описание предметов и выбор нужной вещи.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спорта сравнительные формы особенно естественны: Football is more popular than volleyball in some classes. Они помогают сравнивать игры, скорость, интерес и удобство без длинных объяснений.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удобно сравнивать порядок, размер и комфорт: My room is tidier than my brother’s room. Такие предложения развивают речь и делают описание привычной обстановки точнее.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еды ученики часто сравнивают вкус, пользу и цену. Сравнения помогают сказать, какой завтрак healthier, which snack is cheaper, и сделать ответ более содержательным.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питомцы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темах хобби и домашних животных сравнения позволяют описывать предпочтения и особенности: Cats are quieter than dogs, and reading is more relaxing than gaming for some students.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замечать конкретные отличия: taller, shorter, slimmer, stronger. В устном ответе они делают описание двух людей более ясным и позволяют не повторять одни и те же слова.
</a:t>
            </a:r>
            <a:endParaRPr lang="en-US" sz="936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черты личности, можно использовать kinder, more patient, less talkative. Такие формы звучат естественно и помогают говорить не только о внешности, но и о поведении человека.
</a:t>
            </a:r>
            <a:endParaRPr lang="en-US" sz="925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картинке сравнение особенно полезно, когда нужно быстро заметить различия между двумя подростками. Подписи friendlier, more active и calmer делают ответ более точным.
</a:t>
            </a:r>
            <a:endParaRPr lang="en-US" sz="919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монолога сравнения помогают добавить содержание: one student is more confident, another is quieter. Это делает ответ полнее, связнее и ближе к реальной речи.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 описании внешности и характера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сравнениях и их исправление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частые ошибки и краткие причины, почему правильный вариант звучит естественно в 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выбором лишних слов или неправильной моделью. Полезно проверять длину прилагательного и не смешивать правила.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Comparisons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сравнение построено правильно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нужную форму без 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предметов: что чаще всего важно для школьников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вещей ученики чаще всего обращают внимание на то, насколько предмет помогает в учёбе и насколько он удобен в повседневном использовании.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качества важнее всего: сначала оценивают пользу и цену, затем размер и комфорт, потому что именно они влияют на ежедневный выбор.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ситуаций; условная шкала для наглядности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825" y="18508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5462" y="1844204"/>
            <a:ext cx="200925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 чтении, письме и устной речи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текстах сравнения помогают быстрее понять, чем отличаются персонажи, места или предметы. Они делают содержание точнее и помогают замечать важные детали без лишнего повторения.
</a:t>
            </a:r>
            <a:endParaRPr lang="en-US" sz="1292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сравнительные формы делают текст более связным. С их помощью легко объяснить выбор, описать картинку или сравнить два варианта ответа в одном аккуратном предложении.
</a:t>
            </a:r>
            <a:endParaRPr lang="en-US" sz="1292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сравнения делают ответы длиннее и естественнее: This book is more interesting than that one. Такие фразы помогают говорить уверенно и по теме.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объяснить мнение, сравнения становятся простым способом привести аргумент. Например, можно сказать, что один кружок более полезный, интересный или удобный, чем другой.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с сравнениями на тему школы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English is easier than History. B: I agree. It also gives us more speaking practice, so many students feel more confident during lessons and homework.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The library is quieter than the classroom. B: Yes, and it is more comfortable for reading. That is why I often do my revision there after lessons.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Science is more exciting than Maths for some students. B: Maybe, but Maths is more useful for logic. It depends on what each student enjoys most.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73" y="1581150"/>
            <a:ext cx="3664378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модели для запоминания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помогают быстро выбрать правильную форму сравнения и использовать её в разных типах предложений.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моделей покрывают почти все типичные случаи. Если запомнить их вместе с примерами, сравнения строятся быстрее и увереннее.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Comparisons помогают говорить точнее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английскую речь точнее, понятнее и выразительнее. Освоив comparative, superlative и as… as, ученик может уверенно описывать людей, предметы, школу и повседневные ситуации.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2026-05-30T20:08:07Z</dcterms:created>
  <dcterms:modified xsi:type="dcterms:W3CDTF">2026-05-30T20:08:07Z</dcterms:modified>
</cp:coreProperties>
</file>