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«Олешек и солнце» — северная сказка о смелости и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олешек побеждает большое солнце умом и отвагой.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пришла эта северная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Эвенкийская сказка родилась в мире Сибири и Севера, где рядом живут олень, лес, снег и дорога. В пересказе Н. П. Колпаковой она звучит просто, живо и очень по-сказочному.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олешек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Олешек совсем крошечный, но в нём чувствуется характер. Он не выглядит богатырём, зато вызывает доверие: такой герой сразу становится близким и понятным детям.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Олешек не шумит и не хвастается. Когда становится трудно, он не теряет голову, а ищет выход. Именно поэтому его победа кажется такой радостной.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 внимательный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всё вокруг и умеет действовать ловко. В сказке это особенно важно: сила у него небольшая, зато есть зоркость, терпение и спокойная смелость.
</a:t>
            </a:r>
            <a:endParaRPr lang="en-US" sz="11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сказке важен образ солнца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напоминает, что природа бывает и доброй, и суровой. Сказка учит относиться к ней внимательно, потому что перед большой силой нельзя быть беспечным.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сказке показано огромным и могучим. Оно не просто светит и греет, а становится настоящим испытанием для маленького героя, словно проверяет его на прочность.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без драки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Олешек не спорит с солнцем силой. Он выбирает умный путь, и именно это делает историю особенно интересной: слабый герой справляется не громкостью, а сообразительностью.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сюжет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ход эвенкийской сказки в пересказе Н. П. Колпаковой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олешек в начале сказки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Беззащитный на вид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олешек кажется очень маленьким и почти беззащитным. Он не старается казаться важным, и именно поэтому его сразу хочется пожалеть и поддержать.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решимость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Олешек не говорит громких слов и не хвастается. Он просто делает то, что нужно, и этим показывает настоящую смелость — спокойную, ровную и очень надёжную.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 наблюдательный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смотрит вокруг и замечает то, что другим могло бы не броситься в глаза. Его сила пока не в мощи, а в умении видеть и понимать.
</a:t>
            </a:r>
            <a:endParaRPr lang="en-US" sz="10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мир сказки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раскрывается широкое северное пространство, где много света и воздуха. Белый снег, открытая даль и холодное небо создают строгую, но красивую картину. В таком мире всё кажется особенно чистым и заметным.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под ясным небом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северных людей природа не фон, а часть повседневной жизни. Здесь важно уметь слушать ветер, помнить дорогу и беречь животных. Сказка передаёт это ощущение уважения к большому и сильному миру вокруг.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природой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сказке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 ясная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простых фраз и точных действий. Такой язык легко слушать и запоминать, потому что он похож на живой рассказ у костра, без лишних украшений.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понять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движения делают историю ритмичной. Дети быстро улавливают, что происходит, а важные моменты запоминаются почти сами собой, как припев в песенке.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по-доброму напоминает: не всегда побеждает самый сильный. Чаще выигрывает тот, кто умеет думать, замечать детали и вовремя действовать.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олешек находит выход из трудной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опасности к победе в эвенкийской сказке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понятной младшим школьникам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героем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понятно, кто главный персонаж, и почему ему нужна поддержка. Маленький олешек вызывает интерес и сочувствие.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трудности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сильное испытание, которое легко представить. Напряжение растёт, но история остаётся ясной и не пугает надолго.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Олешек действует спокойно и находит выход без лишних слов. Детям легко следить за его шагами и радоваться находчивости героя.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финал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заканчивается победой маленького героя. После тревоги приходит облегчение, и у читателя остаётся тёплое чувство.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солнца запоминается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сказке кажется таким большим, что будто занимает всё небо. Оно светит ярко, жарко и уверенно, словно знает о своей силе лучше всех. На этом фоне маленький олешек выглядит совсем крошечным и особенно отважным.
</a:t>
            </a:r>
            <a:endParaRPr lang="en-US" sz="849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великан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мощнее выглядит солнце, тем сильнее переживаешь за героя. Большое и горячее рядом с маленьким и беззащитным создаёт яркую сказочную картину. Именно этот контраст делает победу олешка радостной и запоминающейся надолго.
</a:t>
            </a:r>
            <a:endParaRPr lang="en-US" sz="790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который волнует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нет длинных поучений: всё ясно через поступок олешка. Один важный вывод помогает детям понять, что ум и спокойствие сильнее страха.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 сказки: смелость и находчивость помогают даже самому маленькому герою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сказки «Олешек и солнце»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эвенкийской сказке показывает путь от знакомства к испытанию и радостной развязке.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Н. П. Колпаковой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703332"/>
            <a:ext cx="42963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слышится интонация устного рассказа: короткие фразы, повторения и плавное движение событий. Благодаря этому сказка звучит живо, будто её рассказывают у тёплого очага.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42963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П. Колпакова передала сказку ясными и звучными русскими словами. Текст легко слушать и читать, потому что в нём нет лишних сложностей, а каждая фраза сразу ведёт дальше.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758800"/>
            <a:ext cx="42963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колорит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бережно сохраняет ощущение севера: холод, простор, природу и особый уклад жизни. Поэтому история остаётся не просто интересной, а ещё и очень близкой к своему народному источнику.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маленький герой так нравится детям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Олешек кажется совсем маленьким и беззащитным, поэтому дети сразу ему сочувствуют. Он не хвастается, не спорит и не ведёт себя громко, а просто старается справиться с трудностью.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которому хочется помочь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маленький герой всё же побеждает, радость становится особенно сильной. Такая история показывает: не обязательно быть огромным, чтобы совершить смелый и важный поступок. Иногда достаточно внимательности и хорошей идеи.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в которую легко поверить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простой и выразительный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быстро и понятно: увидел, подумал, сделал. Такая последовательность помогает второклассникам легко следить за сюжетом и не теряться в подробностях.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север, снег и маленький олешек сразу рисуют в воображении картинку. Благодаря таким образам текст становится живым, а сказочное настроение чувствуется с первых строк.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надежда, удивление и радость показаны очень ясно. Ребёнок легко понимает, что происходит с героем, и вместе с ним переживает трудный момент и счастливый конец.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похожие фразы делают сказку звучной. Их приятно читать вслух, а ещё они помогают лучше запомнить историю и её главную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шаги помогает запомнить поступок олешка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показывает, как маленький герой проходит путь от опасности к точному и спокойному действию.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северных народов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 как важный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эвенков олень связан с дорогой, заботой и выживанием в суровом крае. Поэтому маленький олешек в сказке воспринимается не случайным персонажем, а очень близким и значимым героем.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память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передают представление о том, что важно для людей Севера: наблюдательность, терпение и бережное отношение к природе. Поэтому сказка звучит как живой голос народной культуры.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чувствуется уважение к тундре, снегу, холоду и открытому пространству. Север здесь не просто фон, а настоящий мир, с которым нужно жить осторожно и дружно.
</a:t>
            </a:r>
            <a:endParaRPr lang="en-US" sz="10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хочется пересказывать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чёткий, поэтому его удобно пересказывать по порядку. В нём есть начало, испытание и радостный конец, а значит, рассказ быстро складывается в цельную историю.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маленький олешек создают очень сильный образный контраст. Такая картина сразу представляется в воображении и делает сказку заметной даже после первого прочтения.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мысль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оставляет тёплое чувство, потому что в ней побеждают смелость и ум, а не грубая сила. Именно такую сказку хочется рассказать ещё раз друзьям и семье.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 «Олешек и солнце»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северная сказка напоминает: маленький герой тоже может победить, если он смелый, внимательный и сообразительный. Умный поступок порой сильнее самой большой силы.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2026-05-27T13:23:32Z</dcterms:created>
  <dcterms:modified xsi:type="dcterms:W3CDTF">2026-05-27T13:23:32Z</dcterms:modified>
</cp:coreProperties>
</file>