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выделения полного квадрата в алгебре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превратить трёхчлен в удобную форму и увидеть скрытую закономерность.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этот приём в 7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выражения встречаются уже в средних классах, и умение быстро приводить их к удобному виду помогает считать, проверять ответы и готовиться к изучению квадратных уравнений и парабол.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два одинаковых по смыслу множителя помогают распознать запись квадрата двучлена и быстро проверить, подходит ли трёхчлен к этому виду.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слагаемого достаточно, чтобы понять, что средний член связан с удвоенным произведением.
</a:t>
            </a:r>
            <a:endParaRPr lang="en-US" sz="2458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алгебра: формулы сокращённого умножения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формулы, которые лежат в основе метода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скобки у выражения (a+b)², получится a²+2ab+b². Эта формула показывает, как из квадрата двучлена возникает трёхчлен с тремя понятными частями.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(a−b)² действует похожее правило: a²−2ab+b². Меняется только знак среднего члена, а первый и последний члены остаются квадратами.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средний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x помогает найти половину нужного значения. Именно оно связывает квадрат двучлена с обычным квадратным трёхчленом и подсказывает, какое число брать для преобразования.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последний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3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слагаемое должно быть квадратом выбранного числа. Если это условие выполнено, трёхчлен сразу записывается в виде полного квадрата без дополнительных преобразований.
</a:t>
            </a:r>
            <a:endParaRPr lang="en-US" sz="10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выделить полный квадрат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преобразовании квадратного трёхчлена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половина коэффициента при x равна четырём, число 16 завершает нужную форму. Поэтому трёхчлен сразу превращается в квадрат двучлена.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половина коэффициента при x, а его квадрат даёт последний член выражения.
</a:t>
            </a:r>
            <a:endParaRPr lang="en-US" sz="2448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теме «выделение полного квадрата»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последний член не совпадает с нужным квадратом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453250" y="1412875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недостающее число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x²+6x+5 половина коэффициента при x равна 3, значит нужен квадрат 9. Сразу видно, что исходное число 5 не подходит.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453250" y="2573459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значение выражения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изменить результат, к трёхчлену добавляют 9 и тут же вычитают 9. Так получается удобная запись, но само выражение остаётся равным исходному.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453250" y="3734042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новый вид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группировки первых трёх слагаемых выходит x²+6x+9−4, то есть (x+3)²−4. Теперь в выражении легко увидеть полный квадрат и отдельный остаток.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сравнивать нужное число с последним членом: так видно, когда трёхчлен уже готов к записи в виде квадрата двучлена.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последний член совпадает с квадратом половины коэффициента при x, преобразование выполняется сразу; иначе нужны добавление и вычитание.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алгебре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трёхчлены сразу становятся полным квадратом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можно добавлять и вычитать одно и то же число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640250"/>
            <a:ext cx="2772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не нарушается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выражению прибавить число и тут же его вычесть, общий результат не изменится. Эти два действия взаимно уничтожают друг друга.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3479977" y="2640250"/>
            <a:ext cx="2772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удобная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позволяет заменить неудобный трёхчлен на квадрат двучлена и отдельный свободный член. Это делает выражение проще для дальнейших вычислений и проверки.
</a:t>
            </a:r>
            <a:endParaRPr lang="en-US" sz="16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работает один и тот же приём в разных случаях: когда полный квадрат получается сразу и когда остаётся дополнительное число.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шаблон один: находят половину коэффициента при x, проверяют её квадрат и записывают трёхчлен в удобной форме.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трёхчленов и их преобразование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в скобках связан со знаком среднего члена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средний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средний член положительный, в скобках появляется знак плюс. Тогда выражение имеет вид (x+b)², а число b равно половине коэффициента при x.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средний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средний член отрицательный, знак в скобках меняется на минус. Запись (x−b)² означает, что средний член равен −2b, а последний член — b².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x²−8x+16 половина коэффициента при x равна 4. Поэтому запись сразу превращается в (x−4)²: знак минус совпадает с отрицательным средним членом.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полного квадрата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как площадь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(x+3)² можно понимать как площадь квадрата со стороной x+3. Тогда алгебраическое выражение превращается в наглядную геометрическую модель, где каждая часть имеет свой смысл.
</a:t>
            </a:r>
            <a:endParaRPr lang="en-US" sz="954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части
</a:t>
            </a:r>
            <a:pPr algn="ctr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сторону разбить на x и 3, внутри получатся область x², два прямоугольника площадью 3x и маленький квадрат площадью 9. Вместе они дают x²+6x+9.
</a:t>
            </a:r>
            <a:endParaRPr lang="en-US" sz="1059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помогает увидеть, откуда берётся средний член и почему последний член равен квадрату числа. Геометрическая модель делает формулу полного квадрата более понятной.
</a:t>
            </a:r>
            <a:endParaRPr lang="en-US" sz="9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решить квадратное уравнение с помощью выделения полного квадрата
</a:t>
            </a:r>
            <a:endParaRPr lang="en-US" sz="1997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перейти от уравнения к двум возможным значениям x.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уравнения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5710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свободного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уравнения x²+8x+7=0. Переносим 7 в правую часть и получаем x²+8x=−7, чтобы оставить в левой части только члены с переменной.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42101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нужного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коэффициента при x равна 4, значит нужен квадрат 16. Прибавляем 16 к обеим частям и получаем x²+8x+16=9, не изменяя равенства.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284935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виде квадрата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часть превращается в (x+4)², поэтому имеем (x+4)²=9. Теперь уравнение стало гораздо проще и готово к извлечению корня.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5602" y="3148862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возможных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x+4=3 или x+4=−3 получаем x=−1 и x=−7. Оба значения подходят, потому что квадрат может дать одинаковый результат для двух чисел.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125602" y="4012813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исходное уравнение подтверждает правильность обоих корней. Такая проверка полезна, потому что помогает заметить случайную ошибку в вычислениях или знаках.
</a:t>
            </a:r>
            <a:endParaRPr lang="en-US" sz="11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показывает, где функция уходит вниз и где начинает расти. Это помогает связать алгебраическую запись с формой графика.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выделения полного квадрата легко увидеть вершину параболы и её минимум. Удобнее всего читать график по форме y=(x−h)²+k.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функций, указанных в условии, 2025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вид параболы после преобразования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ошибки и сразу связывает их с правильным способом преобразования.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самой идеей, а с невнимательностью к знакам и квадрату половины коэффициента.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учебных ошибок при преобразовании выражений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выделении полного квадрата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метода с формулой корней квадратного уравнения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удобному виду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квадратное уравнение преобразуют так, чтобы в одной части остались только члены с x. Затем выделяют полный квадрат и получают более простую запись.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квадратного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уравнение часто принимает вид (x−p)²=q. В этой форме ясно видно, какое число нужно извлечь из квадратного выражения, чтобы найти x.
</a:t>
            </a:r>
            <a:endParaRPr lang="en-US" sz="1397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есть знак плюс-минус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извлекают квадратный корень, появляются два варианта: положительный и отрицательный. Поэтому записывают x=p±√q, и уравнение может иметь два корня.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 получают общую формулу корней квадратного уравнения. Метод выделения полного квадрата показывает, откуда берутся обе ветви решения и почему они равноправны.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выделение полного квадрата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переписать трёхчлен в более удобном виде. После этого легче сравнивать выражения, находить скрытую структуру и быстро выполнять дальнейшие преобразования.
</a:t>
            </a:r>
            <a:endParaRPr lang="en-US" sz="1505" dirty="0"/>
          </a:p>
        </p:txBody>
      </p:sp>
      <p:sp>
        <p:nvSpPr>
          <p:cNvPr id="9" name="Text 3"/>
          <p:cNvSpPr txBox="1"/>
          <p:nvPr/>
        </p:nvSpPr>
        <p:spPr>
          <a:xfrm>
            <a:off x="3276363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особенно полезен при решении квадратных уравнений с коэффициентом 1 при x². Такой способ даёт понятный ход решения и помогает проверить ответ без лишних действий.
</a:t>
            </a:r>
            <a:endParaRPr lang="en-US" sz="1505" dirty="0"/>
          </a:p>
        </p:txBody>
      </p:sp>
      <p:sp>
        <p:nvSpPr>
          <p:cNvPr id="10" name="Text 4"/>
          <p:cNvSpPr txBox="1"/>
          <p:nvPr/>
        </p:nvSpPr>
        <p:spPr>
          <a:xfrm>
            <a:off x="6192724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параболой выделение полного квадрата позволяет увидеть вершину и наименьшее значение функции. Это делает график понятнее, чем обычная запись через x² и x.
</a:t>
            </a:r>
            <a:endParaRPr lang="en-US" sz="15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правильности ответа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125600" y="557100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первым должен оставаться член x². Если вместо него появляется другое выражение, значит, при группировке или раскрытии скобок допущена ошибка.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125602" y="1919943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среднего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(x±b)² коэффициент при x обязан быть равен 2b. Если это не так, нужно заново проверить половину коэффициента и выбранный знак.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125602" y="3282807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член должен совпадать с b², либо после выделения полного квадрата должен остаться отдельный свободный член. Если одно условие нарушено, преобразование неверно.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Метод, который делает выражения понятнее
</a:t>
            </a:r>
            <a:endParaRPr lang="en-US" sz="3555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полного квадрата помогает увидеть в трёхчлене знакомый квадрат двучлена, быстрее решать уравнения и лучше понимать графики. Его главная опора — половина коэффициента при x и её квадрат.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2026-05-29T22:47:37Z</dcterms:created>
  <dcterms:modified xsi:type="dcterms:W3CDTF">2026-05-29T22:47:37Z</dcterms:modified>
</cp:coreProperties>
</file>