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лежит в нескольких климатических поясах — от арктики до степей.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климата нашей страны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тянется примерно на 11 часовых поясов и занимает широкий диапазон широт. Количество тепла меняется от севера к югу, а влияние океанов сильнее на западе, тогда как на востоке возрастает континентальность.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России так разнообразен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— «главный переключатель»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широты зависит, сколько солнечной энергии получает территория и как долго длится тёплый сезон. На севере лучи падают под меньшим углом, поэтому становится холоднее и длиннее зима. К югу тепла больше — и времена года выражены ярче.
</a:t>
            </a:r>
            <a:endParaRPr lang="en-US" sz="969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смягчают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морей температуры обычно меняются не так резко: океан «подмешивает» тепло зимой и прохладу летом. Поэтому воздух чаще влажный и осадков больше. Чем дальше от океанов, тем сильнее контрасты между зимой и летом.
</a:t>
            </a:r>
            <a:endParaRPr lang="en-US" sz="98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управляет ветрами и осадками
</a:t>
            </a:r>
            <a:pPr algn="l" indent="0" marL="0">
              <a:lnSpc>
                <a:spcPct val="115000"/>
              </a:lnSpc>
              <a:buNone/>
            </a:pPr>
            <a:r>
              <a:rPr lang="en-US" sz="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задерживают влажный воздух: наветренные склоны получают больше осадков, а подветренные часто оказываются суше. Кроме того, воздушные массы могут переваливать через хребты и менять погоду на соседних участках. Из‑за этого климат может различаться даже на близких расстояниях.
</a:t>
            </a:r>
            <a:endParaRPr lang="en-US" sz="931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Климатообразующие факторы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температуры по природным зонам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югу растёт летнее тепло, а январская температура становится заметно выше.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широтную зональность: чем дальше на юг, тем больше тепла и мягче зима.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средние многолетние значения для учебной иллюстрации (сопоставление по климатическим данным разных регионов; точные цифры зависят от методики и выбранной точки наблюдений).
</a:t>
            </a:r>
            <a:endParaRPr lang="en-US" sz="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климат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обычно немного, и большую часть года дуют сильные ветры. Из‑за этого часто случаются метели и пурга — погода кажется «разорванной» на короткие просветы.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суровости — сочетание малого количества солнечного тепла и близости к ледяным пространствам Арктики. Воздушные массы редко успевают прогреться и поэтому сохраняют морозный характер.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климат формируется на островах и побережье Северного Ледовитого океана. Самый холодный месяц часто даёт температуры ниже −30 °C, а лето короткое и прохладное.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Субарктический климат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длинная, лето — короткое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Субарктический климат встречается в северной части материковой России, в том числе в тундре и лесотундре. Здесь зимой холодно, морозно и снежно, а лето короткое: оно тёплее, чем в Арктике, но всё равно не жаркое.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Переувлажнение и очень короткая жизнь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немного, поэтому влажность и переувлажнение часто заметнее только в тёплый период. Когда верхний слой почвы оттаивает, вода не успевает уходить, и появляется избыток влаги. Из‑за этого вегетационный период очень короткий.
</a:t>
            </a:r>
            <a:endParaRPr lang="en-US" sz="10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1904225"/>
            <a:ext cx="4014300" cy="18772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области умеренного пояса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океана, тем холоднее зима и суше воздух: возрастает годовая амплитуда температур. В приморских районах осадков больше, климат обычно мягче.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Закономерность хорошо видна: удаление от океана усиливает контрасты температур и часто уменьшает количество осадков.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значения для школьного уровня (средние многолетние по климатическим справочникам; цифры различаются в зависимости от конкретного пункта наблюдений).
</a:t>
            </a:r>
            <a:endParaRPr lang="en-US" sz="3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 континентальный климат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сезонов делает жизнь более предсказуемой. Поэтому в таких условиях сосредоточены многие крупные города и транспортные узлы, где высокая плотность населения.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Осадков, как правило, хватает: поэтому развиваются смешанные и широколиственные леса. При подходящем увлажнении возможны и сельскохозяйственные работы в течение длительного периода.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 континентальный климат преобладает в европейской части России. Зима здесь холодная, но обычно без самых экстремальных морозов, а лето тёплое и достаточно длинное.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хозяйства важна и «удобная» смена сезонов: можно планировать посевы, сбор урожая и работу инфраструктуры. При этом погода всё же меняется — особенно весной и осенью.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Континентальность от запада к востоку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к востоку усиливаются температурные контрасты, поскольку влияние океана уменьшается.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амплитуда у Якутска — признак резко континентальных условий, а у Магадана морское влияние делает перепады меньше.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оценки по климатическим нормам для учебной иллюстрации (годовая амплитуда зависит от выбранных метеостанций и периодов усреднения).
</a:t>
            </a:r>
            <a:endParaRPr lang="en-US" sz="4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 континентальный климат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 континентальный климат характерен для Восточной Сибири, особенно для Якутии и внутренних районов бассейна Лены. Зимой здесь очень холодно и воздух сухой, а летом температура нередко становится высокой. Перепады температур — как суточные, так и годовые — велики.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обычно немного, поэтому воздух часто сухой, а погода резко меняется. Для таких районов характерны многолетняя мерзлота и лиственничные леса. Из‑за климата требуются особые подходы к строительству, дорогам и сельскому хозяйству.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5508" y="2431590"/>
            <a:ext cx="1890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 Дальнего Востока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зона и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 особенно заметен на Камчатке, Сахалине, Курильских островах и побережье Охотского моря. Погодные условия формирует близость к океану и частая смена воздушных масс.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Влажная, ветреная и изменчивая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Зимы здесь мягче, чем во внутренних районах страны, однако чаще идут осадки. Погода нередко ветреная и «гуляет» из‑за прихода циклонов, туманов и резких колебаний температуры.
</a:t>
            </a:r>
            <a:endParaRPr lang="en-US" sz="946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 сильные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региона типичны туманы, сильные снегопады и обильные летние дожди. Такие явления связаны с переносом влаги и тем, что над морем образуется и усиливается циклоническая активность.
</a:t>
            </a:r>
            <a:endParaRPr lang="en-US" sz="972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морозов и рост влажности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влияние уменьшает вероятность сильных морозов, но делает воздух более влажным. Поэтому меняется и «характер» осадков: их бывает больше, а снег и дождь легче чередуются по сезонам.
</a:t>
            </a:r>
            <a:endParaRPr lang="en-US" sz="9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климат с севера на юг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распределения тепла и атмосферных факторов в России: солнце, океаны, ветры и различия природных зон.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поднимается по наветренным склонам и даёт больше осадков, тогда как подветренные области получают меньше влаги. Кавказ, Алтай и Саяны показывают, как рельеф создаёт локальные отличия климата.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горных районов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климат заметно меняется с высотой: в среднем температура понижается примерно на 0,6 °C на каждые 100 метров подъёма. Поэтому у подножий теплее, а на высотах обычно холоднее и ветренее.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по климатическим типам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сухих континентальных районах и части северных территорий осадков меньше, а у морских побережий — больше из‑за притока влажных воздушных масс.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осадкам хорошо объясняются удалённостью от океанов, направлением ветров и рельефом: чем больше возможностей для переноса влаги, тем выше увлажнение.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распределения влаги по природно-климатическим зонам; точные среднегодовые значения не приведены, поэтому показан условный индекс.
</a:t>
            </a:r>
            <a:endParaRPr lang="en-US" sz="4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природу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условиях лучше выживают мхи, лишайники и хвойные деревья, а в более тёплых — широколиственные леса и степные травы. Температура и длительность сезона роста определяют состав сообществ.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«границы» природных зон: тундры, тайги, смешанных лесов, степей и горных поясов. Поэтому одно и то же расстояние по широте не означает одинаковую растительность и животный мир.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климат влияет на многолетнюю мерзлоту, работу рек и сроки таяния снега. От него зависит, когда начинается цветение растений и как быстро формируются условия для жизни живых организмов.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0886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50799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жизнь людей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Утепление и отопление на 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требуются утеплённые дома и надёжное отопление: зима холодная и долгая. Кроме того, сельское хозяйство ведут в короткий сезон, когда почва успевает оттаять.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инфраструктура при сильных морозах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зимой бывает много снега и морозов, дороги, трубопроводы и здания проектируют с учётом нагрузок. Это повышает безопасность и снижает риск повреждений от холода и обледенения.
</a:t>
            </a:r>
            <a:endParaRPr lang="en-US" sz="1054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работы на юге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более длительный тёплый период — поэтому полевая работа продолжается дольше. Доступность тепла и сроки созревания культур зависят от того, как быстро наступает и завершается летний сезон.
</a:t>
            </a:r>
            <a:endParaRPr lang="en-US" sz="1068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от штормов и влажности 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приморских районах важны меры против штормов, туманов и высокой влажности. Они влияют на безопасность транспорта и состояние зданий, а также на режим хозяйственных работ и быта.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168" y="950175"/>
            <a:ext cx="4713664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климатических типов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климата по ключевым признакам помогает понять, почему природные зоны и условия жизни заметно различаются.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школьное описание климатов по теплу, сезонности и увлажнению (качественное сравнение).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проявляются в тепле и влажности: континентальность растёт при удалении от океана, а морское влияние смягчает морозы и увеличивает количество осадков.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на карте не одинаковый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климатообразующие факторы: тепло от Солнца, влажность океанов, движение воздуха, рельеф.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наблюдения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 мягкие зимы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десятилетия во многих регионах России отмечают потепление и более мягкие зимы. Это отражается в температурных режимах и в том, насколько устойчиво сохраняется снежный покров.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сроков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даты схода снега, ледостава на водоёмах и начала вегетационного периода. Природные «календарные» события происходят раньше или позднее, чем раньше.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экосистемы, урожаи и воду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отражаются на состоянии природы, урожайности и водных ресурсах. Когда меняются сроки таяния и поступления влаги, меняется и режим рек, и условия для растений.
</a:t>
            </a:r>
            <a:endParaRPr lang="en-US" sz="1005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 станциях и сравнение лет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метеостанций и многолетние наблюдения помогают сравнивать разные годы и замечать устойчивые изменения. Такой подход делает выводы более надёжными, чем отдельные разовые наблюдения.
</a:t>
            </a:r>
            <a:endParaRPr lang="en-US" sz="8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климате нашей страны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 разнообразен из-за огромной территории, широтного положения, влияния океанов и гор. Север холодный, центр умереннее, юг теплее и подходит для земледелия, а различия формируют природные зоны и хозяйство.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2026-05-11T18:35:36Z</dcterms:created>
  <dcterms:modified xsi:type="dcterms:W3CDTF">2026-05-11T18:35:36Z</dcterms:modified>
</cp:coreProperties>
</file>