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ты умеешь? — рассказ Ю. Ермолаева о словах и поступках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том, как дела важнее громких слов.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Ермолаев: простые истории о важном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Ермолаев писал для детей о привычной жизни: школе, семье, дружбе и помощи. В его рассказах обычный день помогает понять характер человека и увидеть, что настоящие умения подтверждаются поступками.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главный герой рассказа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— школьник, который любит говорить о своих достоинствах и ждёт, что его сразу похвалят. Он уверен, что умеет почти всё, и старается это подчеркнуть.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ним находятся взрослые и дети, которые не спорят с его словами, а внимательно смотрят, что он сможет сделать на деле. Именно так раскрывается его поведение.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обычную школьную ситуацию читатель замечает, что за громкими словами может скрываться неуверенность, а уважение вызывают не обещания, а реальные поступки.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уверенный школьник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выглядит очень самоуверенным: он говорит много и бодро, словно уже всё доказал. Но за этой важностью слышится смешная детская бравада, поэтому его хочется одновременно слушать и немного улыбаться.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взгляд окружающих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мальчик рассказывает о своих умениях, рядом стоят слушатели. Они не торопятся соглашаться и будто проверяют каждое слово взглядом. На таком контрасте особенно заметно, что важно не только говорить, но и уметь показать дело.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о герое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120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47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8392" y="2242435"/>
            <a:ext cx="434025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слово «уметь» в рассказе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ловкость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Уметь — это не просто быстро бегать или громко говорить. Настоящее умение видно тогда, когда человек уверенно и спокойно справляется с делом.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ценится не показная сила, а готовность помочь. Помощь младшим, товарищам и взрослым показывает доброту и надёжность.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Доводить дело до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бросать начатое на полпути. Герой и читатель понимают: умение проявляется в аккуратной работе и ответственности за результат.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 не хвастаться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умеет слушать других и не выпячивает себя, вызывает больше доверия. Скромность в рассказе выглядит сильнее громких похвал.
</a:t>
            </a:r>
            <a:endParaRPr lang="en-US" sz="10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герой в рассказе
</a:t>
            </a:r>
            <a:endParaRPr lang="en-US" sz="268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слова героя проверяются делом в обычной школьной ситуации.
</a:t>
            </a:r>
            <a:endParaRPr lang="en-US" sz="9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634942"/>
            <a:ext cx="363000" cy="3226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3162375"/>
            <a:ext cx="363000" cy="2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3389" y="2346947"/>
            <a:ext cx="363000" cy="322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1489" y="4022121"/>
            <a:ext cx="346800" cy="34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66789" y="3163476"/>
            <a:ext cx="363000" cy="290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Поступки, которые ценятся больше всего
</a:t>
            </a:r>
            <a:endParaRPr lang="en-US" sz="3329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без напоминания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ценный поступок — помочь, когда это действительно нужно. Такая помощь показывает доброту и готовность быть рядом, а не просто красиво говорить.
</a:t>
            </a:r>
            <a:endParaRPr lang="en-US" sz="849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подвести товарища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особенно важна в дружбе. Если человек выполняет обещание и не оставляет товарища в трудный момент, ему доверяют ещё больше.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Навести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за собой, привести в порядок место работы или класса — это тоже важное умение. Так человек заботится о других и о общем деле.
</a:t>
            </a:r>
            <a:endParaRPr lang="en-US" sz="881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полезное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даже небольшое полезное дело заметнее громких слов. Оно помогает другим и сразу говорит о характере человека.
</a:t>
            </a:r>
            <a:endParaRPr lang="en-US" sz="872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Принести нужное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маленькая вещь решает многое: книга, тетрадь, инструмент или другой предмет. Тот, кто умеет вовремя принести нужное, делает дело легче для всех.
</a:t>
            </a:r>
            <a:endParaRPr lang="en-US" sz="8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Хвастовство и скромность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Хвастун много говорит о своих достоинствах и ждёт немедленной похвалы. Он хочет казаться самым умелым, но слова быстро теряют цену, если за ними нет дела.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Скромный человек не шумит и не спорит о себе. Он спокойно помогает, работает и выполняет обещания, поэтому вызывает доверие и уважение без лишних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герой у читателя
</a:t>
            </a:r>
            <a:endParaRPr lang="en-US" sz="32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кажется смешным: он слишком старается произвести впечатление. Его важность выглядит по-детски, поэтому читатель улыбается.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проверка слов, хочется узнать, что он сделает. Становится любопытно, есть ли за хвастовством настоящее умение.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честная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истории остаётся лёгкая улыбка и понимание: быть слишком самоуверенным не стоит. Лучше заслужить уважение делом.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ведут себя взрослые в рассказе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не спорят с героем громко и не устраивают лишнего шума. Они спокойно слушают его и сразу понимают, что одних слов недостаточно.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смотрят на поступки, а не на самоуверенные обещания. Такой взгляд помогает увидеть правду без насмешек и обидных замечаний.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спокойствие учит читателя: важнее не хвалиться, а выполнять дело хорошо. Тогда и уважение появляется само собой.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показывают пример честной оценки. Они помогают понять, что настоящий авторитет строится на ответственности, труде и умении быть полезным.
</a:t>
            </a:r>
            <a:endParaRPr lang="en-US" sz="11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 одноклассников
</a:t>
            </a:r>
            <a:endParaRPr lang="en-US" sz="3585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напоминает: полезно учиться новому, но ещё важнее быть честным с собой и другими, не обещать лишнего и отвечать за свои слова.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может спросить себя, чем он уже полезен дома и в классе: умеет ли он помочь, аккуратно выполнить поручение и не подвести товарища.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уважение вызывают не громкие слова, а труд, доброта и надёжность, которые видны в обычных делах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похвала связана с делом
</a:t>
            </a:r>
            <a:endParaRPr lang="en-US" sz="3429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По-настоящему хвалят не за громкое «я всё умею», а за конкретный поступок: выполненное задание, помощь товарищу, аккуратную работу и старание без напоминаний.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одобрение всегда заслужено. Оно радует сильнее, потому что показывает: человек не просто говорит о своих способностях, а действительно приносит пользу.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хвастовства к пониманию
</a:t>
            </a:r>
            <a:endParaRPr lang="en-US" sz="277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слова героя проверяются на деле и приводят его к более серьёзному взгляду на себя.
</a:t>
            </a:r>
            <a:endParaRPr lang="en-US" sz="9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рассказа
</a:t>
            </a:r>
            <a:endParaRPr lang="en-US" sz="3485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написан просто и понятно, поэтому младший школьник легко следит за событиями и сразу улавливает, кто говорит много, а кто действительно делает дело.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юмор помогает мягко увидеть смешную сторону хвастовства. Читатель улыбается, но одновременно понимает, почему пустые слова не вызывают уважения.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есть разговорная интонация: герои звучат естественно, как обычные дети и взрослые в знакомой школьной обстановке, без лишней торжественности.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построен на противопоставлении слов и поступков. Благодаря этому обычный школьный случай превращается в поучительную и запоминающуюся историю.
</a:t>
            </a:r>
            <a:endParaRPr lang="en-US" sz="11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рассказ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«уметь» — значит делать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уверенно говорит, что он многое умеет, но настоящая проверка начинается в деле. Тогда видно, умеет ли он не только говорить, но и помогать, доводить работу до конца, не лениться и не подводить других.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простого «помог»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дело не всегда выглядит большим. Иногда достаточно подать книгу, принести тетрадь или убрать после работы. Такие маленькие поступки заметны не сразу, но именно они показывают доброту, внимательность и уважение к людям вокруг.
</a:t>
            </a:r>
            <a:endParaRPr lang="en-US" sz="976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Гордость, которая не шумит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гордость не любит громких слов. Ребёнок может молча чинить, носить, складывать или выполнять просьбу, и именно это вызывает заслуженное одобрение. Доброе дело выглядит скромно, но говорит о человеке очень много.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 Ермолаев показывает, что человека оценивают не по обещаниям, а по тому, что он реально сделал для других и насколько надёжен в деле.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умение связано с трудом, внимательностью и добротой: важно не только знать, как поступить, но и спокойно выполнить нужное дело до конца.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Скромный ребёнок, который помогает без лишних слов, вызывает больше уважения, чем тот, кто всё время рассказывает о своих достоинствах.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умеет первоклассник
</a:t>
            </a:r>
            <a:endParaRPr lang="en-US" sz="318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повседневные умения, которые помогают школьнику быть самостоятельным, вежливым и полезным для класса и дома.
</a:t>
            </a:r>
            <a:endParaRPr lang="en-US" sz="8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1457" y="2132400"/>
            <a:ext cx="36168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47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9955" y="2255425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8865" y="1466300"/>
            <a:ext cx="560616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легко понять в первом классе
</a:t>
            </a:r>
            <a:endParaRPr lang="en-US" sz="2992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похож на ребёнка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ведёт себя так, как могут вести себя многие первоклассники: немного хвастается, ждёт внимания и попадает в неловкую ситуацию. Поэтому история сразу кажется знакомой.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ясные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нет сложных объяснений и длинных рассуждений. Слова героев звучат просто, как в обычном разговоре, поэтому смысл быстро становится понятным даже самым маленьким читателям.
</a:t>
            </a:r>
            <a:endParaRPr lang="en-US" sz="1002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школьная обстановка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происходят в привычной для детей среде: рядом одноклассники, взрослые, поручения и дела. Знакомая обстановка помогает легко представить себе происходящее и не теряться в сюжете.
</a:t>
            </a:r>
            <a:endParaRPr lang="en-US" sz="1002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вывод с улыбкой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ясная мысль, которую нетрудно запомнить: важнее делать полезное дело, чем громко говорить о себе. Такой вывод звучит серьёзно, но не скучно.
</a:t>
            </a:r>
            <a:endParaRPr lang="en-US" sz="10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рассказа хочется меньше хвастаться и больше делать полезное: помочь, выполнить просьбу, аккуратно поработать и не забыть о данных обещаниях.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понимает, что уважение приходит к тем, кто честно трудится и умеет быть нужным другим. Именно такие поступки запоминаются лучше любых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настоящие умения проверяются делом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Ю. Ермолаева учит смотреть на человека по его поступкам. Настоящие умения видны в труде, доброте, ответственности и тихой, но надёжной помощи другим.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2026-05-23T23:17:45Z</dcterms:created>
  <dcterms:modified xsi:type="dcterms:W3CDTF">2026-05-23T23:17:45Z</dcterms:modified>
</cp:coreProperties>
</file>