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 создает сходство и различия между людьми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объясняет, почему дети похожи на родителей, но не повторяют их полностью, и помогает понимать наследование признаков, медицинские риски и основы генетического консультирования.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наследственную изменчивость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аллели и генотип человека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несущий информацию о белке или функциональной РНК. Именно он задает биологическую основу признака и участвует в передаче наследственной информации.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единица наследственности
</a:t>
            </a:r>
            <a:endParaRPr lang="en-US" sz="1497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существовать в нескольких вариантах — аллелях. Они отличаются небольшими изменениями последовательности и могут по-разному влиять на проявление признака у человека.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гена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генов организма. Фенотип формируется на его основе, но зависит от того, какие аллели унаследованы и как они взаимодействуют между собой.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аллели обычно проявляются в фенотипе сильнее рецессивных, однако многие человеческие признаки контролируются не одним, а сразу несколькими генами, поэтому их наследование сложнее.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и полигенность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действует постоянно: каждый новый набор гамет уже отличается от предыдущего, даже без изменений в самой ДНК.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разнообразие дают рекомбинационные процессы, а мутации создают исходный материал для новых аллелей.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иллюстрации; значения условные, 2025
</a:t>
            </a:r>
            <a:endParaRPr lang="en-US" sz="85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наследственной изменчивости
</a:t>
            </a:r>
            <a:endParaRPr lang="en-US" sz="26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причина появления новых признаков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 — это устойчивое изменение наследственного материала. Оно может затронуть отдельный нуклеотид, участок хромосомы или даже число хромосом в клетке.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мутации не заметны или почти не влияют на организм. Однако некоторые из них вызывают наследственные заболевания и становятся причиной устойчивых изменений признаков.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проявляются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Генные, хромосомные и геномные мутации различаются масштабом. Чем крупнее изменение, тем выше вероятность серьезных нарушений в развитии и работе организма.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изменений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анемия, муковисцидоз и синдром Дауна показывают, что мутации могут быть как вредными, так и биологически значимыми для медицины.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типы наследственных изменений по масштабу и механизму возникновения.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изменения затрагивают отдельные признаки, а хромосомные и геномные нарушения чаще вызывают более заметные отклонения в развитии.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классификация наследственных мутаций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наследственной изменчивости и их особенности
</a:t>
            </a:r>
            <a:endParaRPr lang="en-US" sz="25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мейоза и оплодотворения, создающих новые сочетания аллелей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уникальный генотип ребенка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мощным источником разнообразия является мейоз: каждый родитель передает потомству уникальный набор аллелей.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хромосом у человека создают миллионы возможных комбинаций гамет даже без учета кроссинговера.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факт: число хромосом человека; расчет возможных комбинаций при независимом расхождении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одинаковых родителях каждый ребенок получает собственную комбинацию генов, поэтому семейное сходство сочетается с индивидуальными различиями.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усиливаются суммарным действием всех трех процессов, а не одного из них отдельно.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диаграмма; значения условные, 2025
</a:t>
            </a:r>
            <a:endParaRPr lang="en-US" sz="116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одной семьи отличаются друг от друга
</a:t>
            </a:r>
            <a:endParaRPr lang="en-US" sz="26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493" y="1710453"/>
            <a:ext cx="324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групп крови и резус-фактора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I, II, III и IV определяются сочетаниями трех аллелей: IA, IB и i. Аллели IA и IB проявляют кодоминирование, а i остается рецессивным.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группы крови и резус-фактора помогает подбирать совместимых доноров и реципиентов, а также предупреждать осложнения, связанные с иммунологической несовместимостью.
</a:t>
            </a:r>
            <a:endParaRPr lang="en-US" sz="127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антигена D на поверхности эритроцитов определяет резус-положительный статус. Этот признак особенно важен при переливании крови и наблюдении беременности.
</a:t>
            </a:r>
            <a:endParaRPr lang="en-US" sz="1374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общие сведения о наследовании признаков человека
</a:t>
            </a:r>
            <a:endParaRPr lang="en-US" sz="90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наследуемые признаки различаются по механизму передачи и значению для здоровья. Одни из них связаны с несколькими генами, другие — с отдельными аллелями или X-хромосомой.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наследования различна: часть признаков важна прежде всего для медицины, а часть — для описания фенотипа и семейного сходства.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наследуемых признаков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22" y="1328525"/>
            <a:ext cx="3493906" cy="284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человека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возникают из-за изменений в генах или хромосомах и могут передаваться потомкам. Их проявление зависит от типа мутации, наследования и сочетания аллелей у родителей.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заболеваний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родословные помогают проследить путь передачи признака через поколения и выявить носителей. Это особенно важно, когда внешне здоровые родители могут иметь ребенка с наследственным заболеванием.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Классическими примерами служат гемофилия, фенилкетонурия и синдром Дауна. Эти заболевания показывают, что наследственная патология может затрагивать обмен веществ, свертывание крови или общее развитие организма.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моногенные болезни, хромосомные синдромы и некоторые мультифакториальные нарушения. Каждая группа отличается механизмом возникновения, тяжестью проявлений и вероятностью повторения в семье.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три крупных класса наследственной патологии. Они отличаются уровнем генетического нарушения, но во всех случаях наследственность помогает оценить риск для потомства.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практическую сложность часто представляют мультифакториальные болезни: их риск повышается, но не означает обязательного развития заболевания.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наследственных заболеваний; обобщение учебного материала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наследственных заболеваний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 полом наследование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X-хромосомы у мужчин проявляются чаще, потому что в их кариотипе только одна X-хромосома. Рецессивный аллель на ней не может быть «прикрыт» второй копией.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чаще у мужчин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 позволяет увидеть повторяемость признака в поколениях и определить возможных носителей. Такой подход помогает в генетическом консультировании и оценке семейного риска.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родословных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примеры сцепленных с X-хромосомой признаков — гемофилия и дальтонизм. Они хорошо демонстрируют, как локализация гена влияет на характер наследования.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может быть носительницей рецессивного аллеля и не иметь выраженных признаков. При передаче сыну такой аллель нередко сразу проявляется в фенотипе.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матерей-носителей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этапы медико-генетической оценки риска наследственных заболеваний и последующего наблюдения.
</a:t>
            </a:r>
            <a:endParaRPr lang="en-US" sz="114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семейного анамнеза к профилактике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методы, применяемые в генетике человека. Каждый из них отвечает на свой вопрос, а вместе они дают более полное представление о наследовании признаков.
</a:t>
            </a:r>
            <a:endParaRPr lang="en-US" sz="1288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взаимно дополняют друг друга: родословная показывает наследование, а лабораторные методы уточняют его молекулярную или хромосомную основу.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методы генетических исследований человека
</a:t>
            </a:r>
            <a:endParaRPr lang="en-US" sz="100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наследственной изменчивости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0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081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941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среда в формировании признаков
</a:t>
            </a:r>
            <a:endParaRPr lang="en-US" sz="2484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наследственный потенциал организма, но не всегда полностью описывают итоговый признак. Один и тот же генотип может проявляться по-разному в зависимости от условий жизни.
</a:t>
            </a:r>
            <a:endParaRPr lang="en-US" sz="889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задаёт основу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поддерживает здоровье, развитие мышц и выносливость. Для многих признаков она действует как фактор, усиливающий или, наоборот, ограничивающий наследственную предрасположенность.
</a:t>
            </a:r>
            <a:endParaRPr lang="en-US" sz="842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работоспособность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режим дня, перенесенные заболевания и окружающая среда влияют на фенотип не меньше, чем гены. Особенно ярко это видно у полигенных признаков, зависящих от многих факторов.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влияет на рост, массу тела и общее состояние организма. Даже при сходной наследственности недостаток или избыток питательных веществ заметно изменяют проявление признаков.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развитие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формируется не одним, а несколькими факторами одновременно. Наследственность создаёт риск, а питание, движение и условия среды во многом определяют, реализуется ли он.
</a:t>
            </a:r>
            <a:endParaRPr lang="en-US" sz="1379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управляемая часть риска связана с образом жизни, поэтому знание о предрасположенности важно использовать для профилактики, а не для фатальных выводов.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факторов, влияющих на здоровье человека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Наследуемые и ненаследуемые факторы здоровья
</a:t>
            </a:r>
            <a:endParaRPr lang="en-US" sz="26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генетической информации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относятся к чувствительной информации и должны храниться и использоваться с соблюдением конфиденциальности. Их нельзя распространять без согласия человека и законных оснований.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генетических тестов чаще показывают риск, а не абсолютный исход. Наличие предрасположенности не означает неизбежного развития болезни, что важно учитывать при интерпретации.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Вероятностный характер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Обследование должно проводиться только после информированного согласия. Человек должен понимать цель теста, возможные результаты и ограничения метода до начала анализа.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Добровольное согласие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генетической информации может привести к стигматизации и дискриминации. Поэтому генетическая грамотность необходима не только врачам, но и каждому человеку.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дискриминации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 — основа разнообразия человека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объясняет, почему люди похожи на родителей, но не повторяют их полностью. Она формирует индивидуальные признаки, влияет на здоровье и помогает понять связь наследственности со средой.
</a:t>
            </a:r>
            <a:endParaRPr lang="en-US" sz="13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2026-06-01T14:33:41Z</dcterms:created>
  <dcterms:modified xsi:type="dcterms:W3CDTF">2026-06-01T14:33:41Z</dcterms:modified>
</cp:coreProperties>
</file>