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image" Target="../media/image-3-17.png"/><Relationship Id="rId18" Type="http://schemas.openxmlformats.org/officeDocument/2006/relationships/image" Target="../media/image-3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image" Target="../media/image-12-14.png"/><Relationship Id="rId15" Type="http://schemas.openxmlformats.org/officeDocument/2006/relationships/image" Target="../media/image-12-15.png"/><Relationship Id="rId16" Type="http://schemas.openxmlformats.org/officeDocument/2006/relationships/image" Target="../media/image-12-16.png"/><Relationship Id="rId17" Type="http://schemas.openxmlformats.org/officeDocument/2006/relationships/image" Target="../media/image-12-17.png"/><Relationship Id="rId18" Type="http://schemas.openxmlformats.org/officeDocument/2006/relationships/image" Target="../media/image-12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растениеводство: как выращивают продукты и сырьё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кормит людей и работает на промышленность, а растениеводство выращивает культурные растения.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растениеводство изучают в географии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зависят от климата и почв: температуры, осадков, рельефа и длительности вегетации. Поэтому культуры распределяются по территории неравномерно. В географии это связывают с климатическими поясами, природными зонами и освоением земель.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226" y="2362487"/>
            <a:ext cx="17535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80838" y="2362487"/>
            <a:ext cx="17535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41638" y="2362487"/>
            <a:ext cx="17535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502451" y="2362487"/>
            <a:ext cx="175350" cy="2004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258076" y="2362487"/>
            <a:ext cx="175350" cy="20040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сельскохозяйственных культур
</a:t>
            </a:r>
            <a:endParaRPr lang="en-US" sz="1823" dirty="0"/>
          </a:p>
        </p:txBody>
      </p:sp>
      <p:sp>
        <p:nvSpPr>
          <p:cNvPr id="21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22" name="Text 2"/>
          <p:cNvSpPr txBox="1"/>
          <p:nvPr/>
        </p:nvSpPr>
        <p:spPr>
          <a:xfrm>
            <a:off x="507697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Зерновые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Пшеница, рожь, ячмень, овёс, рис и кукуруза дают зерно. Его используют для муки, круп и кормов. Зерновые культуры отличаются требованиями к теплу и влаге.
</a:t>
            </a:r>
            <a:endParaRPr lang="en-US" sz="800" dirty="0"/>
          </a:p>
        </p:txBody>
      </p:sp>
      <p:sp>
        <p:nvSpPr>
          <p:cNvPr id="23" name="Text 3"/>
          <p:cNvSpPr txBox="1"/>
          <p:nvPr/>
        </p:nvSpPr>
        <p:spPr>
          <a:xfrm>
            <a:off x="2263330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Подсолнечник, сахарная свёкла, лён, хлопчатник и рапс выращивают ради переработки. Они дают масло, сахар, волокно и сырьё для промышленности, поэтому важны качество и сорт семян.
</a:t>
            </a:r>
            <a:endParaRPr lang="en-US" sz="835" dirty="0"/>
          </a:p>
        </p:txBody>
      </p:sp>
      <p:sp>
        <p:nvSpPr>
          <p:cNvPr id="24" name="Text 4"/>
          <p:cNvSpPr txBox="1"/>
          <p:nvPr/>
        </p:nvSpPr>
        <p:spPr>
          <a:xfrm>
            <a:off x="4024116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Овощные и бахчевые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Капуста, морковь, свёкла, лук, огурцы, томаты, арбузы и дыни обеспечивают разнообразие питания. Эти культуры нуждаются в подходящем тепле и регулярном уходе, особенно в период роста.
</a:t>
            </a:r>
            <a:endParaRPr lang="en-US" sz="822" dirty="0"/>
          </a:p>
        </p:txBody>
      </p:sp>
      <p:sp>
        <p:nvSpPr>
          <p:cNvPr id="25" name="Text 5"/>
          <p:cNvSpPr txBox="1"/>
          <p:nvPr/>
        </p:nvSpPr>
        <p:spPr>
          <a:xfrm>
            <a:off x="5786346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Плодово-ягодные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Яблоня, груша, вишня, смородина и малина выращиваются ради плодов и ягод. Они требуют ухода в течение всего сезона: от подготовки посадок до защиты от неблагоприятных факторов.
</a:t>
            </a:r>
            <a:endParaRPr lang="en-US" sz="835" dirty="0"/>
          </a:p>
        </p:txBody>
      </p:sp>
      <p:sp>
        <p:nvSpPr>
          <p:cNvPr id="26" name="Text 6"/>
          <p:cNvSpPr txBox="1"/>
          <p:nvPr/>
        </p:nvSpPr>
        <p:spPr>
          <a:xfrm>
            <a:off x="7541294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Кормовые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Люцерна, клевер, кукуруза на силос и кормовые травы идут на корм животным. Важны урожайность зелёной массы и питательность. Часто такие культуры растят на лугах и в полях.
</a:t>
            </a:r>
            <a:endParaRPr lang="en-US" sz="83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067" y="2047675"/>
            <a:ext cx="4809166" cy="242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культуры и их значение для человека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растения дают разные продукты — от хлеба до масла и сахара — и по-разному размещаются по территории.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культура часто обеспечивает сразу несколько видов продукции, а место выращивания определяется соответствием климата и почв её потребностям.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школьной географии о размещении культур по природным условиям.
</a:t>
            </a:r>
            <a:endParaRPr lang="en-US" sz="60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как основа урожая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почву плодородной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зависит от содержания гумуса, влажности, структуры и количества питательных веществ. Чернозёмы богаты гумусом и хорошо удерживают воду, поэтому считаются одними из самых урожайных почв. 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почвы — разные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Песчаные почвы быстро теряют влагу, а глинистые хуже пропускают воздух при избытке воды. Дерново-подзолистые почвы беднее питательными веществами и нуждаются в улучшении с удобрениями.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Сезонный цикл полевых работ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этапе важно учитывать температуру, влажность почвы и состояние растений: от этого зависит, как быстро культура укореняется и растёт.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 строится так, чтобы вовремя посеять, обеспечить уход и убрать урожай до ухудшения условий. Для озимых сроки сдвинуты на осень.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сезонная схема работ в растениеводстве; точные даты зависят от региона и культуры.
</a:t>
            </a:r>
            <a:endParaRPr lang="en-US" sz="53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выбора семян до хранения урожая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этапы и то, какие факторы контролируют для снижения потерь.
</a:t>
            </a:r>
            <a:endParaRPr lang="en-US" sz="112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повышает урожайность культур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Урожайность растёт, когда используют качественные семена с устойчивостью к болезням и засухе. Такие растения лучше стартуют и легче выдерживают сложные погодные условия в начале сезона.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Растениям требуется достаточно воды. В засушливые периоды помогают орошение и правильное распределение влаги, чтобы культура не замедляла рост и не теряла урожайность.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сеять в подходящие сроки: время посева должно соответствовать погоде и биологическим особенностям культуры. Тогда всходы получают нужное тепло и влагу, а риск повреждений снижается.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Стабильный результат дают удобрения, техника и прогнозы. Современные машины снижают потери при посеве и уборке, а агрометеорологические данные помогают заранее учитывать заморозки и ливни.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Вредители, болезни и сорняки на полях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тля тянет соки из листьев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тёплые дни тля быстро размножается и заселяет молодые побеги. Листья начинают слабеть, а растение тратит силы на восстановление. Если замечать очаги вовремя, потери можно заметно уменьшить.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Грибковые пятна и гниль: болезнь «расползается»
</a:t>
            </a:r>
            <a:pPr algn="l" indent="0" marL="0">
              <a:lnSpc>
                <a:spcPct val="115000"/>
              </a:lnSpc>
              <a:buNone/>
            </a:pPr>
            <a:r>
              <a:rPr lang="en-US" sz="6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влажной погоде грибковые инфекции вызывают пятна, гниль и плесень. Болезнь поражает листья и плоды, из-за чего ухудшается качество урожая. Эффективны мониторинг, устойчивые сорта и меры защиты по сезону.
</a:t>
            </a:r>
            <a:endParaRPr lang="en-US" sz="984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Сорняки воруют свет, воду и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Сорняки растут быстрее культур и отнимают ресурсы: свет, влагу и минеральные вещества. Поле становится «загущённым», а урожай снижается. Работают разные способы: севооборот, прополка, обработка семян и биологические методы.
</a:t>
            </a:r>
            <a:endParaRPr lang="en-US" sz="107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1726" y="1318200"/>
            <a:ext cx="5360547" cy="224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защиты посевов: сравнение методов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почему наилучший эффект часто достигается сочетанием разных подходов.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Агротехника и механика работают постепенно, биология поддерживает природный баланс, химия даёт быстрый эффект, но требует точности. Комплекс методов снижает общий риск потерь. 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о подходах к защите растений (агротехнические, механические, биологические, химические методы).
</a:t>
            </a:r>
            <a:endParaRPr lang="en-US" sz="51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природные факторы сильнее всего влияют на урожай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 хватает тепла, растения дольше растут и медленнее накапливают урожай. При дефиците влаги снижается налив плодов и образуется меньше зерна.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период, вода и свет поддерживают рост, а плодородие почвы помогает превращать эти условия в результат. Дефицит любого фактора тормозит развитие культуры.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учебный индекс важности факторов (качественная оценка), без привязки к конкретным измерениям, 2026
</a:t>
            </a:r>
            <a:endParaRPr lang="en-US" sz="51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547" y="1867672"/>
            <a:ext cx="346800" cy="277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1559" y="3182484"/>
            <a:ext cx="346800" cy="2774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83609" y="1836742"/>
            <a:ext cx="339300" cy="3393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183609" y="3151554"/>
            <a:ext cx="339300" cy="3393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131922" y="1836742"/>
            <a:ext cx="339300" cy="33930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в растениеводстве
</a:t>
            </a:r>
            <a:endParaRPr lang="en-US" sz="1823" dirty="0"/>
          </a:p>
        </p:txBody>
      </p:sp>
      <p:sp>
        <p:nvSpPr>
          <p:cNvPr id="21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22" name="Text 2"/>
          <p:cNvSpPr txBox="1"/>
          <p:nvPr/>
        </p:nvSpPr>
        <p:spPr>
          <a:xfrm>
            <a:off x="727678" y="1878575"/>
            <a:ext cx="21489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Тракторы и подготовка поля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Тракторы тянут орудия для вспашки, культивации и посева. Они делают подготовку почвы быстрее и ровнее, снижая потери времени и улучшая условия для дружных всходов.
</a:t>
            </a:r>
            <a:endParaRPr lang="en-US" sz="1000" dirty="0"/>
          </a:p>
        </p:txBody>
      </p:sp>
      <p:sp>
        <p:nvSpPr>
          <p:cNvPr id="23" name="Text 3"/>
          <p:cNvSpPr txBox="1"/>
          <p:nvPr/>
        </p:nvSpPr>
        <p:spPr>
          <a:xfrm>
            <a:off x="727705" y="3193398"/>
            <a:ext cx="21489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Комбайны для уборки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Комбайн одновременно срезает растения, отделяет зерно и собирает его в бункер. Такая схема ускоряет уборку и снижает потери, особенно при правильной настройке техники.
</a:t>
            </a:r>
            <a:endParaRPr lang="en-US" sz="1000" dirty="0"/>
          </a:p>
        </p:txBody>
      </p:sp>
      <p:sp>
        <p:nvSpPr>
          <p:cNvPr id="24" name="Text 4"/>
          <p:cNvSpPr txBox="1"/>
          <p:nvPr/>
        </p:nvSpPr>
        <p:spPr>
          <a:xfrm>
            <a:off x="3675990" y="1878597"/>
            <a:ext cx="2149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Сеялки и точный высев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Сеялки распределяют семена по бороздам и на заданную глубину. Это помогает выдерживать нужную густоту, что важно для урожая и уменьшает перерасход семян.
</a:t>
            </a:r>
            <a:endParaRPr lang="en-US" sz="1000" dirty="0"/>
          </a:p>
        </p:txBody>
      </p:sp>
      <p:sp>
        <p:nvSpPr>
          <p:cNvPr id="25" name="Text 5"/>
          <p:cNvSpPr txBox="1"/>
          <p:nvPr/>
        </p:nvSpPr>
        <p:spPr>
          <a:xfrm>
            <a:off x="3675990" y="3193403"/>
            <a:ext cx="2149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Опрыскиватели и зерносушилки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Опрыскиватели проводят обработку против сорняков, вредителей и болезней, а зерносушилки снижают влажность перед хранением. Это уменьшает порчу продукта и потери качества.
</a:t>
            </a:r>
            <a:endParaRPr lang="en-US" sz="966" dirty="0"/>
          </a:p>
        </p:txBody>
      </p:sp>
      <p:sp>
        <p:nvSpPr>
          <p:cNvPr id="26" name="Text 6"/>
          <p:cNvSpPr txBox="1"/>
          <p:nvPr/>
        </p:nvSpPr>
        <p:spPr>
          <a:xfrm>
            <a:off x="6624303" y="1878597"/>
            <a:ext cx="2149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Культиваторы и уход за посевами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Культиваторы рыхлят верхний слой почвы и помогают бороться с сорняками между рядами. Регулярный уход улучшает доступ воздуха к корням и уменьшает конкуренцию культур с сорной растительностью.
</a:t>
            </a:r>
            <a:endParaRPr lang="en-US" sz="92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уборки до готовых продуктов: цепочка превращений зерна
</a:t>
            </a:r>
            <a:endParaRPr lang="en-US" sz="215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последовательность технологических операций в растениеводстве и пищевой переработке
</a:t>
            </a:r>
            <a:endParaRPr lang="en-US" sz="112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Растениеводство в России: основные районы и культуры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Зерновые культуры — пшеница, ячмень, рожь, овёс и кукуруза — выращивают прежде всего в южной части европейской России, в Поволжье, на Северном Кавказе, на юге Урала и в юге Западной Сибири.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выращивают почти повсюду, потому что он менее требователен к теплу. В межсезонье важную роль играют тепличные хозяйства, поставляющие свежие овощи.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Сахарная свёкла особенно распространена там, где тёплое лето и плодородные почвы позволяют получать хороший урожай корнеплодов и обеспечивают переработку на месте или поблизости.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чего зависит выбор культуры для поля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участок может подходить для разных культур по-разному: например, по теплу и влаге требования будут отличаться даже у похожих зерновых.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почва задают «рамки», а вода и продолжительность тёплого периода определяют фактическую возможность вырастить урожай. Рынок влияет на экономический смысл выбора.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доли значимости факторов (учебное обобщение по учебникам географии), 2026
</a:t>
            </a:r>
            <a:endParaRPr lang="en-US" sz="58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Экологичные приёмы в растениеводстве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Минимальная обработка и севооборот сохраняют структуру земли и уменьшают риск накопления вредителей. Лесополосы защищают поля от ветра, снижая выветривание почвы и риск пыльных бурь.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Капельный полив подаёт воду непосредственно к корням и снижает её потери на испарение. Это особенно полезно в засушливых районах и помогает равномерно поддерживать влажность почвы.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240817"/>
            <a:ext cx="5253300" cy="20395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растениеводства и способы их решения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причина проблемы связана с её решением: меры подбирают под погодные риски, состояние почвы и фитосанитарную обстановку.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решений работает лучше, потому что проблемы усиливают друг друга. Например, засуха ослабляет растения, а на них быстрее развиваются болезни и вредители.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географии и основ агрономии, 2026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чего теряется часть урожая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потерь начинается уже после уборки: при высокой влажности зерно может испортиться, а овощи и фрукты — пострадать при сортировке и транспортировке.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часто дают проблемы после уборки и погодные экстремумы. Своевременная уборка, быстрая сушка и аккуратная логистика заметно снижают итоговые потери.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доли для учебной иллюстрации (качественная классификация причин потерь), 2026
</a:t>
            </a:r>
            <a:endParaRPr lang="en-US" sz="56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растениеводства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394025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земледелие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Фермеры получают данные о почве и состоянии посевов, чтобы точнее планировать посев, подкормку и обработку. Это помогает уменьшать лишние затраты и потери урожая.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5975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Дроны и спутниковые карты полей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Спутниковый контроль и снимки позволяют отслеживать различия на участках, находить проблемные зоны и оценивать развитие растений в течение сезона.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2548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Автономная техника и навигация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Беспилотные или частично автономные тракторы и комбайны выполняют операции по заданным маршрутам. Это повышает точность и снижает влияние человеческого фактора.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9121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 экономное использование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Селекционеры усиливают устойчивость сортов к жаре, засухе и болезням. Параллельно внедряются технологии экономии воды, топлива и уменьшения потерь удобрений.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Растениеводство обеспечивает людей пищей, кормами и сырьём. Урожай зависит от климата, почв, воды, техники и ухода. Размещение культур связано с природными районами. Экологичные методы помогают сохранить ресурсы.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2026-05-11T21:42:22Z</dcterms:created>
  <dcterms:modified xsi:type="dcterms:W3CDTF">2026-05-11T21:42:22Z</dcterms:modified>
</cp:coreProperties>
</file>