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Welcher Wochentag ist heute?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дни недели по-немецки и отвечать про сегодня.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третьекласснику нужны дни недели по-немецки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встречаются в расписании, домашнем задании и школьных объявлениях. Эти слова короткие, звучат ритмично и легко запоминаются через календарь, картинки и привычные школьные дела.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 недели в немецком языке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Montag, потом Dienstag, Mittwoch, Donnerstag, Freitag, Samstag и Sonntag. После Sonntag неделя начинается снова с Montag, без сюрпризов.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дня есть своё место в круге недели. Если запомнить порядок, легче читать календарь и быстро отвечать на вопрос о сегодняшнем дне.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языке, как и в русском, неделя состоит из семи дней. Они всегда идут в одном и том же порядке, как дружная цепочка.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Montag — понедельник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школьной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Montag — это понедельник, первый день учебной недели. После выходных он снова зовёт к урокам, тетрадям и раннему подъёму. Для школьника это знакомый старт.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 ним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словом часто встречаются Schule, Unterricht и Stundenplan. Так легче понять, что день связан со школой и новыми делами, а не с отдыхом.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Dienstag и Mittwoch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Mittwoch — это «среда». Само слово подсказывает: это середина недели. До выходных ещё есть время, но они уже понемногу виднеются на горизонте.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Dienstag означает «вторник». Это следующий шаг после Montag, и он помогает почувствовать, что неделя уже уверенно идёт вперёд, а не стоит на месте.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Donnerstag и Freitag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Donnerstag — это четверг. Он показывает, что неделя почти добралась до своей весёлой финишной прямой, и до отдыха остаётся совсем немного.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Freitag означает пятницу. Для многих школьников это любимый день, потому что он часто становится последним учебным днём перед выходными и долгожданным отдыхом.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удобно учить вместе с делами недели и школьным планом. Тогда день запоминается не по отдельности, а как часть понятной последовательности.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любимые дни недели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— время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Samstag обычно приносит ощущение настоящего отдыха. Можно выспаться, погулять, поиграть и не спешить в школу. Для детей это день, когда календарь словно улыбается и разрешает делать всё чуть медленнее.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 — спокойный финал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Sonntag завершает неделю тихо и спокойно. Это день семьи, прогулок и подготовки к новому учебному старту. После него снова приходит Montag, и круг недели начинает свой привычный бег заново.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уроки уже позади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выходные школьный рюкзак отдыхает почти так же, как его хозяин. Samstag и Sonntag дают время на любимые занятия, а не на контрольные. Именно поэтому эти дни так легко запоминаются и так приятно ждать.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Сегодня, вчера, завтра по-немецки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означает «сегодня». Это слово нужно, когда мы говорим о текущем дне и отвечаем на вопрос, какой день недели идёт прямо сейчас.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Gestern переводится как «вчера». Оно помогает рассказать о прошедшем дне и вспомнить, что было совсем недавно, без длинных объяснений.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Morgen значит «завтра». С ним легко говорить о следующем дне и строить простые фразы вроде Heute ist Montag. Morgen ist Dienstag.
</a:t>
            </a:r>
            <a:endParaRPr lang="en-US" sz="12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сегодняшний день недели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Календарь, дата на экране и школьное расписание помогают быстро назвать день по-немецки.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ответа на вопрос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рассказать о соседних днях, используются модели Gestern war ... и Morgen ist ... . В них меняется только название дня, а остальное остаётся знакомым.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шаблоны помогают говорить без лишних слов и не теряться у доски. Чем короче фраза, тем легче её произнести уверенно и без спешки.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Welcher Wochentag ist heute? удобно отвечать коротко: Heute ist Montag. Такая фраза звучит ясно, просто и подходит для урока в третьем классе.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идут строго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дней в неделе не меняется: Montag всегда идёт перед Dienstag, а Mittwoch остаётся между Dienstag и Donnerstag. Такой постоянный ряд легко запомнить и приятно повторять вслух.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недели помогает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возвращается к началу после Sonntag, как круг или карусель. Когда ребёнок видит этот повтор, слова связываются в цепочку и вспоминаются быстрее, почти сами собой.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дней недели и ритм повторения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8158" y="2868207"/>
            <a:ext cx="334425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в теме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Tag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Tag означает «день». Оно помогает назвать один конкретный день и легко соединяется с названиями недели в коротких ответах и заданиях.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Woche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Woche — это «неделя». С этим словом удобно говорить о целой цепочке дней, о школьном расписании и о том, что повторяется каждую неделю.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Kalender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Kalender помогает увидеть день недели наглядно. В календаре ребёнок быстро находит нужную дату и сравнивает её с тем, что написано в задании.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Stundenplan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Stundenplan — это расписание уроков. Он подсказывает, какой сегодня день, какие предметы будут и что нужно взять в школу без лишней спешки.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heute, gestern, morgen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время рядом с днём недели. С ними легко построить простой ответ: сегодня, вчера и завтра сразу становятся понятными и близкими.
</a:t>
            </a:r>
            <a:endParaRPr lang="en-US" sz="7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в школьной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начинается с портфеля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понедельник ребёнок открывает расписание и сразу видит начало новой школьной недели. В портфеле лежат тетради, учебники и всё, что нужно для уроков. Слово Montag звучит как первый шаг в учебный ритм.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недели и разные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вторник и среду в классе легко чередуются математика, чтение, музыка или физкультура. Дни недели помогают не путать, какой предмет будет следующим. Stundenplan становится маленькой картой, по которой школьник уверенно движется.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Пятница смотрит в сторону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пятнице в школе чувствуется приятное ожидание выходных. Домашнее задание уже не кажется таким длинным, а после уроков хочется отдыхать, гулять и играть. Поэтому слово Freitag быстро запоминается и детям нравится.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разговор по теме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короткую речевую цепочку для ответа на вопрос о дне недели.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легче запомнить названия дней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полезно проговаривать названия по порядку. Так слова быстро становятся знакомыми и начинают звучать как привычный школьный ритм.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календарём и 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календарь, расписание и события недели. Картинка помогает вспомнить слово, а слово — понять, какой день наступил.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для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Montag удобно связывать с началом учебной недели, Freitag — с ожиданием отдыха, а Sonntag — с завершением круга и новым стартом.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путают похожие на слух слова Dienstag и Donnerstag. Помогает медленное проговаривание по слогам и сравнение каждого слова с его местом в неделе.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заглавную букву в названии дня. В немецком это обязательно, а после Sonntag неделя снова начинается с Montag, а не останавливается.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ответов для 3 класса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ist Dienstag. — такая фраза помогает тренировать замену одного слова в готовом шаблоне. Ребёнок быстро видит, что структура остаётся той же.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Morgen ist Mittwoch. — эта модель показывает, как говорить о следующем дне. Она особенно полезна, когда нужно немного заглянуть вперёд.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ist Montag. — самая простая и удобная модель ответа. Нужно только назвать нужный день и сказать его уверенно, без длинных объяснений.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Gestern war Sonntag. — фраза учит говорить о прошедшем дне. С ней легко связать вчера, сегодня и завтра в одну понятную цепочку.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закрепление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хоровое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названиями дней помогают быстро узнавать слова глазами. Если класс повторяет их хором, запоминание становится бодрым и почти музыкальным.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Мини-игры с календарём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найти Montag в календаре, назвать следующий день и расставить все слова по порядку. Такие задания подходят младшим школьникам и делают урок похожим на игру.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неделя состоит из полного и понятного круга. Если помнить все названия, календарь и расписание читаются гораздо легче.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названий дней недели нужно знать, чтобы уверенно ответить на вопрос о сегодняшнем дне.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Общеупотребительное правило немецкого языка: в неделе семь дней.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день недели можно назвать по-немецки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 знает названия всех дней недели, понимает heute, gestern и morgen и может ответить на вопрос Welcher Wochentag ist heute? коротко, правильно и смело.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2026-05-25T03:54:55Z</dcterms:created>
  <dcterms:modified xsi:type="dcterms:W3CDTF">2026-05-25T03:54:55Z</dcterms:modified>
</cp:coreProperties>
</file>