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фактор увеличения биологического разнообразия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живую природу и расширяет её разнообразие?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земледелия к научной селекции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возникла вместе с переходом к земледелию и скотоводству. Люди быстро заметили: из поколения в поколение можно сохранять нужные признаки и усиливать их. Позднее Дарвин объяснил этот процесс научно, а генетика сделала его точным и управляемым.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искусственного отбора и его биологическая основа
</a:t>
            </a:r>
            <a:endParaRPr lang="en-US" sz="2185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родительских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искусственном отборе человек целенаправленно оставляет для размножения особей с заранее нужными признаками. Такой выбор определяет, какие качества будут передаваться следующим поколениям и усиливаться в популяции.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применяется к растениям, животным, грибам и микроорганизмам. Для каждого объекта используются свои методы, но общая цель одинакова: получить формы с полезными для человека наследственными свойствами.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отбора — различия между особями, которые могут передаваться потомству. Без наследственной изменчивости невозможно выделить лучшие варианты и закрепить их в ряду поколений.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многократном отборе частота полезных аллелей возрастает, а нежелательные сочетания встречаются всё реже. Так постепенно меняется генофонд исходной популяции и формируется новая селекционная форма.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жизни рядом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Доместикация началась тогда, когда дикие виды стали регулярно использоваться людьми и постепенно приспосабливались к новым условиям существования. Это был первый шаг к созданию культурных форм.
</a:t>
            </a:r>
            <a:endParaRPr lang="en-US" sz="1124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одомашненных растений обычно увеличиваются размеры семян и плодов, уменьшается осыпание семян и меняются сроки созревания. Такие признаки делают урожай удобнее для сбора и использования.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домашних животных усиливаются спокойствие, управляемость и продуктивность. Человек отбирает тех особей, которые лучше переносят содержание рядом с людьми и дают больше полезной продукции.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известные результаты доместикации — пшеница и кукуруза среди растений, а также собака и корова среди животных. Эти виды уже сильно отличаются от своих диких предков.
</a:t>
            </a:r>
            <a:endParaRPr lang="en-US" sz="1124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дикой и культурной формы одного вида позволяет наглядно увидеть, как направленный отбор изменяет внешний вид, размеры и хозяйственно важные признаки.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Доместикация как первый этап искусственного отбора
</a:t>
            </a:r>
            <a:endParaRPr lang="en-US" sz="23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селекционного процесса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получения новой линии, сорта, породы или штамма.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искусственного отбора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большой группы выбирают множество особей с внешне полезными признаками. Такой подход особенно удобен в растениеводстве, когда важно быстро сохранить удачные свойства целой популяции.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вегетативно размножаемых растений сохраняют не отдельные семена, а целый организм с удачным сочетанием признаков. Так можно быстро закрепить нужные качества без потери их комбинации.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особь оценивают отдельно, а затем проверяют её потомство. Этот способ позволяет точнее выявить наследственно ценные признаки и широко применяется в животноводстве.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отбора служат одной задаче — накоплению полезных наследственных признаков. Различается лишь способ оценки материала и степень точности при работе с исходными организмами.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 в селекции
</a:t>
            </a:r>
            <a:endParaRPr lang="en-US" sz="246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наследственной изменчивости дополняют друг друга: одни создают новые варианты генов, другие объединяют уже имеющиеся признаки в новых сочетаниях.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универсальными источниками считаются рекомбинации и мутации, а для растений особенно важна полиплоидия, повышающая жизнеспособность и размеры органов.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 искусственный отбор: сходства и различия
</a:t>
            </a:r>
            <a:endParaRPr lang="en-US" sz="219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процесса сохраняют удачные наследственные варианты, но направлены по-разному и приводят к разным биологическим результатам.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усиливает приспособленность к природе, а искусственный — полезные для человека признаки. Их результаты различаются по цели, но сходны по механизму закрепления наследственных различий.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и расширение разнообразия культур
</a:t>
            </a:r>
            <a:endParaRPr lang="en-US" sz="2356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сортов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создала огромное число сортов с разными сроками созревания, вкусом, размером плодов и устойчивостью к болезням. Это делает культуры более гибкими в использовании.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пшеницы, картофеля, риса, томата и яблони отличаются урожайностью и приспособленностью к условиям разных регионов. Благодаря этому одни и те же культуры выращивают в разных зонах.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сортов уменьшает риск полной неудачи урожая. Если один вариант страдает от засухи, заморозков или болезни, другой может сохранить продуктивность и обеспечить стабильный сбор.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важно не только количество продукции, но и её качество. Поэтому селекционеры добиваются сочетания высокой урожайности, устойчивости и удобства хранения или перевозки.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мясо, яйцо: разные цели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вида могут существовать породы с совершенно разной хозяйственной специализацией. Одни лучше дают молоко, другие быстрее наращивают массу, а третьи отличаются высокой яйценоскостью. Человек закрепляет именно те признаки, которые важны для производства.
</a:t>
            </a:r>
            <a:endParaRPr lang="en-US" sz="1286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внешний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пород одного вида различаются размеры тела, темпы роста, характер и даже особенности внешнего строения. Эти различия не случайны: они связаны с длительным отбором под определённые условия содержания и использования.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и декоративные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 не ограничивается только пищевой продукцией. Собаки, например, выведены и как помощники человека, и как декоративные компаньоны. Это показывает, насколько разнообразными могут быть результаты направленного отбора.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животных как результат направленного отбора
</a:t>
            </a:r>
            <a:endParaRPr lang="en-US" sz="23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продуктивности селекционных форм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приведены в относительном виде: они отражают не точные нормы, а общий эффект отбора, улучшения кормления и содержания.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усиливает хозяйственно полезные признаки и позволяет получать больше продукции от тех же биологических ресурсов.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школьному курсу биологии; относительные показатели для сравнения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срок человек создал множество культурных форм одного и того же вида, существенно расширив разнообразие организмов, используемых в хозяйстве.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сведения о начале земледелия и скотоводства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тыс.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одомашнивание сопровождают человека почти весь период развития земледелия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 способ сочетания полезных признаков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наследственные признаки разных сортов, пород или линий. В потомстве появляются новые сочетания аллелей, из которых селекционер может отобрать наиболее удачные варианты.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межсортовых и межпородных скрещиваниях стремятся соединить урожайность, устойчивость к болезням, скороспелость и высокое качество продукции в одном организме, а не ограничиваться одним преимуществом.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гетерозиса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гибриды первого поколения нередко превосходят родителей по росту, жизнеспособности и урожайности. Это делает гибридизацию особенно ценной в овощеводстве и полеводстве.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новизны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ускоряет получение селекционных достижений, потому что создает богатый материал для отбора. Из нескольких удачных комбинаций можно вывести устойчивые и продуктивные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нового селекционного формата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от исходной формы до зарегистрированного результата.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12856"/>
            <a:ext cx="4206300" cy="166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селекционных достижений и их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полезным признаком и практическим эффектом для сельского хозяйства, пищевой промышленности и медицины.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признака определяется не его внешней необычностью, а вкладом в производство, сохранность урожая и получение полезных веществ.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примеры селекционных достижений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искусственного отбора
</a:t>
            </a:r>
            <a:endParaRPr lang="en-US" sz="247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ключевые направления, в которых селекция даёт выгоду, и важность сохранения исходного разнообразия для будущих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селекции максимальна, когда повышение продуктивности сочетается с бережным отношением к генетическим ресурсам.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схема качественной оценки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 сохранение генофонда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сужения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отбор в небольшой группе может уменьшить число вариантов генов и привести к исчезновению редких аллелей. Тогда линия становится более уязвимой к неблагоприятным изменениям.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исходный материал, создают банки семян, коллекции пород и генетические коллекции. Они поддерживают доступ к ценным формам даже после утраты их в природе или хозяйстве.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дикие родичи культурных растений и домашних животных. В их генофонде часто сохраняются признаки устойчивости, которые могут понадобиться при новых болезнях или изменении климата.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наследственного разнообразия делает селекцию долгосрочной и гибкой. Чем шире исходный генофонд, тем больше возможностей для создания новых устойчивых и продуктивных форм.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3241" y="2186677"/>
            <a:ext cx="279037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 селекции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выявлять нужные наследственные варианты еще до появления внешних признаков. Это ускоряет поиск перспективных форм и делает отбор более точным.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анализ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сравнивать геномы и оценивать, какие сочетания генов связаны с продуктивностью, устойчивостью и другими важными свойствами организма.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 получения и сохранения ценных линий, а также для работы с материалом, который трудно размножать обычными способами.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получать большое число генетически одинаковых растений с заданными качествами. Особенно полезно для сохранения редких или ценных форм.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возможность точечно изменять наследственный материал. Однако результат все равно должен пройти проверку на устойчивость, наследуемость и хозяйственную ценность.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искусственного отбора для человека и природы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и породы повышают производство пищи, уменьшают потери при выращивании и перевозке, а также помогают получать более стабильный урожай в разных климатических условиях.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штаммы микроорганизмов применяются для получения антибиотиков, витаминов, ферментов, йогурта и сыра. Это делает биотехнологию важной частью современной экономики и здравоохранения.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форм снижает риск полной неудачи урожая при засухе, болезнях или вредителях. Чем шире набор форм, тем выше устойчивость агросистемы.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природным разнообразием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не отменяет природное разнообразие, а дополняет его. Он создает культурные формы, которые зависят от человека, но опираются на природную изменчивость.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изменил биологический мир, создав множество сортов, пород, линий и штаммов. Он повышает разнообразие форм, но одновременно требует бережного сохранения генофонда и ответственного использования наследственных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2026-06-01T20:41:52Z</dcterms:created>
  <dcterms:modified xsi:type="dcterms:W3CDTF">2026-06-01T20:41:52Z</dcterms:modified>
</cp:coreProperties>
</file>