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загадка моря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солнце и дождь раскрывают удивительную тайну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жил в 1828–1910 годах. Он писал книги для взрослых и детей, создавал «Азбуку» и короткие тексты о природе, труде и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писатель, который умел просто говорить о важном
</a:t>
            </a:r>
            <a:endParaRPr lang="en-US" sz="2242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задаёт сказка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с очень простого детского вопроса: куда девается вода из моря? Именно он сразу делает чтение интересным и живым.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уводит читателя в волшебство. Он предлагает посмотреть на обычные явления природы и заметить, как они связаны между 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помогает понять главное: вода не исчезает бесследно, а меняет своё состояние и продолжает путь в природе.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исчезающая вода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моря, и часть воды превращается в пар. Этот пар не видно глазами, поэтому кажется, будто вода пропала совсем.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деле вода не исчезает. Она поднимается в воздух и отправляется дальше, чтобы потом снова стать облаками, дождём или снегом.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моря к небу и обратно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круговорот воды в природе, который легко увидеть в повседневных явлениях.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62" y="1275937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не пустеет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моря испаряется лишь часть воды, а не вся сразу. Пока одна капля поднимается в воздух, другая приходит в море с дождём и реками.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уходит не сразу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постоянно вливаются ручьи, реки и дождевая вода. Поэтому уровень воды сохраняется, даже если часть её временно становится паром.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из природы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всё время возвращается обратно. Она путешествует, меняет форму и снова собирается в больших водоёмах, словно очень трудолюбивая путешественница.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продолжается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из капелек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постепенно остывает и превращается в крошечные капли. Их так много, что из них складываются лёгкие на вид облака.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кажется пушистым и белым, но в нём спрятана вода. Позже эта вода может выпасть дождём и снова попасть на землю.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возвращается на землю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становятся тяжёлыми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облаке капли соединяются и увеличиваются. Когда они становятся слишком тяжёлыми, облако уже не может их удержать.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дождь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вода опускается вниз дождём. Это самый привычный способ, которым небо делится водой с землёй.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Выпадает снег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очень холодный, вода превращается в снег. Белые снежинки тоже часть большого пути воды в природе.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и течёт дальше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снег тает, и вода снова стекает по земле в ручьи, реки и моря, начиная новый круг.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1828–1910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Льва Николаевича Толстого.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Л. Н. Толстом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жил в XIX и начале XX века и писал так, чтобы даже сложные явления становились понятными детям.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лужи постепенно исчезают, если светит солнце. Вода не пропадает, а просто становится невидимой для глаз, потому что испаряется в воздух.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над чайником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горячим чайником поднимается пар, а мокрая одежда со временем высыхает. Эти простые наблюдения помогают понять сказку Толстого без лишних трудностей.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появляется ответ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 сказке Л. Н. Толстого: от моря к небу и обратно в море.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короткими фразами, поэтому мысль сразу ясна даже младшему школьнику. Слова здесь простые, знакомые и звучат как обычный разговор о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названы самые понятные явления: море, пар, облако, дождь. Эти слова не пугают читателя, а помогают легко представить, как вода меняет свой вид.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точным и коротким выражениям сказка запоминается почти как маленький рассказ-открытие. После чтения хочется самому смотреть на небо, лужи и пар внимательнее.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интересна детям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сказка начинается с вопроса, который может задать любой ребёнок. Он звучит просто и немного загадочно. Поэтому сразу хочется узнать ответ до конца.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тексте нет длинных объяснений и трудных слов. Всё понятно по наблюдению, а это особенно нравится детям: природа словно сама отвечает на их любопытство.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наукой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 из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море и задаётся простым вопросом. Так начинается путь к пониманию природного явления.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Испарение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воду, и она превращается в пар. Пар поднимается вверх и становится невидимым.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Облака и осадки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пар охлаждается, образуются капли, а затем облака. Из них выпадает дождь или снег.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Возвращение воды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снова оказывается на земле, стекает в ручьи и реки, а потом возвращается в моря и океаны.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отправляется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вода похожа на путницу, которая никогда не стоит на месте. Она спокойно уходит из моря, поднимается в небо и потом возвращается обратно. Получается большая и очень красивая дорога, по которой природа ведёт её снова и снова.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меняет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вода жидкая, потом становится паром, затем каплями в облаках. Иногда она превращается в снег. Это напоминает переодевание сказочной героини, только здесь всё объясняется настоящими законами природы.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который не ломается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состояние воды связано с предыдущим, как звенья одной цепочки. Поэтому природа не теряет воду, а бережно передаёт её дальше. Такой образ помогает легко понять, что мир постоянно движется.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большой дороги для воды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воды не заканчивается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превращений воды, показанная в сказке Л. Н. Толстого.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ценил Толстой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любил точное наблюдение. Он показывал, что даже самое обычное явление, если присмотреться, открывает важный и интересный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маленький вопрос ведёт к большому знанию о природе. Так Толстой учит замечать мир внимательно и не проходить мимо простых чудес.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ценил простоту речи и ясную мысль. Ему было важно, чтобы читатель не путался, а сразу видел главное и мог рассуждать сам.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детское чтение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создавал тексты, которые детям легко читать и приятно обсуждать. В них есть природа, труд, наблюдение и добрые выводы, понятные даже младшему школьнику.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«Куда девается вода из моря?» относится к таким произведениям: оно короткое, ясное и мудрое. После чтения хочется задавать вопросы и искать ответы в самом мире.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31" y="149325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не надо стесняться спрашивать. Иногда именно простой вопрос помогает открыть важную тайну природы и начать настоящее маленькое исследование.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вопрос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ответ, нужно смотреть на море, солнце, облака и дождь. Толстой учит замечать то, что обычно кажется привычным и незаметным.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исчезает и не теряется. Она постоянно меняет форму и возвращается обратно, поэтому природа напоминает большой и надёжный круг.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делает природу живой и понятной. После неё хочется смотреть на небо, лужи и пар с любопытством и чуть-чуть с улыбкой.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миру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Толстого отвечает на детский вопрос и показывает круговорот воды в природе. В ней простота, наблюдение и большая мысль идут рядом.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простая сказка о большой природе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2026-05-24T04:37:32Z</dcterms:created>
  <dcterms:modified xsi:type="dcterms:W3CDTF">2026-05-24T04:37:32Z</dcterms:modified>
</cp:coreProperties>
</file>