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Шибаев «Без ужина»: маленькая история с важным 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проступке, обиде и честном уроке для ребёнка.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Шибаев писал короткие, понятные детям произведения, где обычная семейная ситуация становится нравственным уроком. В рассказе «Без ужина» всё происходит быстро и просто, но за бытовым эпизодом скрывается важная мысль о воспитании и ответственности.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Шибаев: простые истории с ясным смыслом
</a:t>
            </a:r>
            <a:endParaRPr lang="en-US" sz="2455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всё идёт своим чередом: наступает вечер, семья готовится к ужину, звучит привычный домашний ритм. На этом фоне особенно заметно, что у мальчика не всё спокойно.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семейная сцена меняется из-за поступка героя. Вместо спокойного ожидания ужина появляется напряжение, а настроение в доме становится серьёзным.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Неприятный поворот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остаётся один на один со своей ошибкой и начинает чувствовать её тяжесть. Так бытовая история превращается в наглядный урок о поступках и их результате.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последствий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просто огорчён: его лишают ужина из-за проступка. Так автор сразу показывает, что в семье действует ясное правило — за ошибкой следует ответ.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особенно понятно, потому что наказание связано с самым обычным и важным домашним моментом. Ужин здесь становится знаком порядка и ответственности.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эпизода прост: нельзя ждать только приятных последствий. Если поступок неправильный, он обязательно повлияет на жизнь героя и настроение близких.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мальчик остаётся без ужина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переживания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мальчик выглядит сердитым и обиженным, но внутри ему стыдно. Он понимает, что сам стал причиной неприятной ситуации, и от этого ему ещё тяжелее.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место за столом подчёркивает его одиночество и грустный вечер. Эта деталь делает чувства героя особенно заметными: он не просто голоден, а переживает свою вину.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решение выглядит справедливым: оно связано не с обидой, а с воспитанием. Автор показывает, что настоящая забота иногда требует твёрдости и выдержки.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взрослые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кричат и не унижают мальчика. Их поведение строгое, но спокойное, потому что они хотят научить его отвечать за свои поступки.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взрослых в рассказе видно главное правило семьи: доброта не отменяет требований. Ребёнку важно не только утешение, но и честный разговор о его ошибке.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читателю становится жалко мальчика: он остаётся без ужина, а это неприятно и обидно для любого ребёнка.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хорошо знаком детям по ощущению ожидания: хочется есть, хочется мира в доме, а нужно сначала задуматься о своём поступке.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история запоминается не как весёлая шалость, а как короткий, но очень жизненный урок.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понимание: герой оказался в такой ситуации не случайно, а из-за своего поведения. Значит, наказание не выглядит пустой строгостью.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сюжет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поступок, из-за которого меняется весь вечер. Напряжение нарастает быстро, без длинных объяснений и лишних подробностей.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открывается спокойной домашней сценой. Всё кажется привычным и даже уютным, поэтому читатель быстро погружается в семейную обстановку.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к выводу: ошибка не проходит бесследно. Короткий рассказ оставляет после себя ясную мысль о совести и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важно, что наказание связано с поступком героя. Автор показывает: справедливое решение помогает ребёнку понять, где он ошибся, и не повторять это снова.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Мальчику нужно учиться думать не только о своих желаниях. Уважение к родным начинается с умения замечать их чувства и принимать правила семьи.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близким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ошибся, важно признать это, а не упрямиться. Рассказ убеждает: честность и ответственность помогают стать лучше даже после неприятного случая.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ошибки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отсутствие еды, а знак наказания: герой ощущает, что его ошибка стала серьёзной и заметной.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проступок может изменить весь вечер ребёнка.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рассказа Л. Шибаева «Без ужина»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за семейным столом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уже чувствуется вечер: на столе ждёт ужин, в комнате спокойно, слышны домашние разговоры. Обычная обстановка делает историю очень близкой и понятной младшему школьнику.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Ожидание, которое становится тревожным
</a:t>
            </a:r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выглядит привычно и уютно, но настроение постепенно меняется. За простым семейным вечером скрывается напряжение, потому что мальчик понимает: сегодня дома не так спокойно, как обычно.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Уют, который нарушила ошибка
</a:t>
            </a:r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домашняя картина особенно заметна на фоне проступка героя. Именно поэтому эпизод с ужином запоминается: в знакомом и мирном вечере появляется огорчение и серьёзный урок.
</a:t>
            </a:r>
            <a:endParaRPr lang="en-US" sz="121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 в рассказе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написан простыми словами, без сложных оборотов и длинных описаний. Благодаря этому даже первоклассник легко следит за событиями и понимает, что происходит с героем.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его интонация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о мальчике спокойно и строго, но без насмешки. Интонация помогает увидеть не только ошибку, но и серьёзность момента, когда ребёнок должен задуматься о своём поведении.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текст живым и ясным. Они передают домашнюю ситуацию так, будто читатель сам сидит рядом со столом и наблюдает за переживаниями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капризы и упрямство не помогают, а только усложняют ситуацию. Лучше сразу подумать о своих поступках и не обижать близких.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уважать семейные правила, потому что порядок в доме нужен не для строгости, а для спокойствия и доверия между взрослыми и детьми.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ошибку важно признать, а не прятать её за обидой. Когда ребёнок понимает вину, у него появляется шанс стать лучше.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воспитывает терпение, совесть и ответственность. Эти качества помогают не только дома, но и в школе, где тоже важно уметь отвечать за свои слова и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герой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22800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понимание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события герой начинает чувствовать стыд и сожаление. Он уже не только обижается, но и понимает, что сам виноват в происходящем.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обида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переживает случившееся как несправедливость и сердится. Ему трудно принять запрет, потому что он думает прежде всего о своих желаниях.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358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серьёзность и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настроение мальчика становится спокойнее и задумчивее. Это не громкий подвиг, а маленький внутренний шаг: он учится смотреть на себя честно.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22603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запомнить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домашняя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всё происходит во время обычного вечера, когда семья собирается за столом. Такая картина сразу узнаётся и легко представляется в воображении.
</a:t>
            </a:r>
            <a:endParaRPr lang="en-US" sz="1422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чувство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переживает обиду и стыд, а такие эмоции понятны детям. Читатель быстро сопереживает ему, потому что сам знает, как неприятно ошибиться.
</a:t>
            </a:r>
            <a:endParaRPr lang="en-US" sz="1505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связано с поступком героя, поэтому сюжет кажется логичным. Читатель видит простую связь: сделал неправильно — получил урок и задумался.
</a:t>
            </a:r>
            <a:endParaRPr lang="en-US" sz="1419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перегружена подробностями, поэтому её легко пересказать. В памяти остаются главное событие, настроение героя и важный вывод о поведении.
</a:t>
            </a:r>
            <a:endParaRPr lang="en-US" sz="13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сразу виден обычный семейный вечер: стол, ужин, разговор, тёплый дом. Такая обстановка делает историю близкой детям и помогает быстро войти в сюжет.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настроение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обстановка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уюта особенно заметны огорчение и строгость момента. Читатель чувствует, что в доме произошло что-то важное, а простая сцена становится поучительной.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спросить, почему мальчик остался без ужина и что именно стало причиной наказания. Такой разговор помогает увидеть связь между поступком и его последствием.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обсудить чувства героя: обиду, стыд, сожаление. Когда дети называют эти эмоции, им легче понять, почему мальчик меняется к концу рассказа.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поговорить и о взрослых: почему они поступили строго, но справедливо. Это помогает заметить, что забота о ребёнке иногда выглядит как твёрдое правило.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обсудить после чтения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делает что-то не так — как в школе, так и дома. Ситуация понятна младшим школьникам, потому что каждый сталкивался с правилами и запретами.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нарушение правила
</a:t>
            </a:r>
            <a:endParaRPr lang="en-US" sz="1566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 появляется неприятное чувство: хочется оправдаться, но уже поздно. Именно в этот момент герой начинает понимать, что поступок имеет последствия.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Неудобство и сожаление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честность и ответственность нужны и в семье, и в классе. Если признать вину вовремя, можно сделать правильный вывод и избежать новой ошибки.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на будущее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даже один неверный шаг способен многое изменить. Но он же помогает увидеть вину, задуматься и начать меняться к лучшему.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стать началом честного исправления и взрослого поступка.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Шибаев, рассказ «Без ужина»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рассказе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ужина» — короткая, но очень важная история о честности и ответственности. Она показывает, что ребёнок взрослеет не только в праздники, а и в трудный вечер за семейным столом.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2026-05-23T23:45:44Z</dcterms:created>
  <dcterms:modified xsi:type="dcterms:W3CDTF">2026-05-23T23:45:44Z</dcterms:modified>
</cp:coreProperties>
</file>