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как основа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живая система, общая для всех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ключ к пониманию жизни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показывает, как устроены живые организмы и как они растут, питаются, дышат и размножаются. Именно клеточная теория объединила наблюдения о строении и функциях живого в единую научную картину.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клетку от внешней среды, защищает её содержимое и регулирует, какие вещества могут входить и выходить. Благодаря этому клетка поддерживает постоянство внутренней среды.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полужидкая среда внутри клетки, где расположены органоиды и протекают многие реакции обмена веществ. Она обеспечивает перемещение веществ и связывает все части клетки в единое целое.
</a:t>
            </a:r>
            <a:endParaRPr lang="en-US" sz="1066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находится ДНК, которая хранит наследственную информацию и управляет важнейшими процессами: ростом клетки, её делением и синтезом веществ. У большинства эукариот ядро хорошо оформлено.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граница и выборочный барьер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мембраны составляет тонкая липидная оболочка, в которую встроены белки. Такое строение делает её гибкой и одновременно достаточно прочной для защиты клетки.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Полупроницаемость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пропускает только определённые вещества, поэтому её называют выборочным барьером. Она помогает клетке получать нужные соединения и удерживать важные внутренние компоненты.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могут проходить вода, кислород, углекислый газ, ионы и питательные вещества. Одновременно она участвует в выведении продуктов обмена наружу.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белки в мембране образуют каналы и переносчики, через которые вещества движутся в нужном направлении. Это делает обмен более точным и управляемым.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рассмотрении схемы стоит обратить внимание на наружную оболочку клетки, белковые структуры и направление движения частиц. Именно они показывают работу мембраны как барьера и транспорта.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клеточных структур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органоидов сильно различаются, поэтому для их изучения используют микроскоп и специальные препараты.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структура, тем легче заметить её под микроскопом; рибосомы остаются самыми мелкими из перечисленных объектов.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819" y="2167825"/>
            <a:ext cx="137813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внутриклеточные процессы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 изнутри и служит средой, в которой находятся органоиды. Она помогает поддерживать форму клетки и создаёт условия для её жизнедеятельности.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протекает множество реакций обмена веществ. Здесь происходят процессы, необходимые для питания, роста, восстановления и обновления клеточных структур.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цитоплазме перемещаются вода, соли, питательные вещества и другие соединения. Это обеспечивает согласованную работу мембраны, ядра и органоидов.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растительной клетке цитоплазма помогает распределять вещества между крупной вакуолью, ядром и другими структурами. Благодаря этому клетка действует как единая система.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 — центр управления клеткой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сосредоточена наследственная информация клетки. ДНК упакована в хромосомы, что позволяет компактно хранить большие объёмы данных о признаках организма.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отделено от цитоплазмы оболочкой, которая защищает его содержимое. Через поры проходят РНК и белки, необходимые для обмена информацией между ядром и цитоплазмой.
</a:t>
            </a:r>
            <a:endParaRPr lang="en-US" sz="85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процессами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ядро задаёт последовательность многих процессов в клетке, включая рост, деление и синтез веществ. Поэтому его называют центром управления жизнедеятельностью.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на 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рассмотрении рисунка важно различать само ядро, ядрышко, оболочку и поры. Эти элементы показывают, как информация сохраняется и передаётся внутри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органоиды выполняют основные задачи внутри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работают не по отдельности, а как согласованная система: одни создают вещества, другие обрабатывают и распределяют 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клетке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поступление, использование, преобразование и выведение веществ.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мкм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типичный размер митохондрий, из-за которого их можно рассмотреть только под микроскопом.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понять, почему эти органоиды долго оставались незаметными: они слишком малы для невооружённого глаза, но играют ключевую роль в обеспечении клетки энергией.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синтез белка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органоиды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имеют очень маленькие размеры, поэтому их можно увидеть только с помощью сильного микроскопа. Они встречаются почти во всех клетках и образуют белки, необходимые для жизни.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по 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рибосом идёт по сведениям, которые сначала считываются с ДНК и передаются через РНК. Так клетка точно получает нужные белки для роста, восстановления и обмена веществ.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 связанные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рибосом свободно находится в цитоплазме, а часть прикреплена к эндоплазматической сети. Это помогает клетке одновременно создавать белки для собственных нужд и для вывода наружу.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растительную клетку окружает клеточная стенка из целлюлозы. Она защищает содержимое клетки, поддерживает форму и помогает растению сохранять устойчивость даже при изменении условий среды.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клетки обычно находится большая вакуоль. Она накапливает воду, растворённые вещества и запасные соединения, а также создаёт внутреннее давление, которое поддерживает упругость тканей.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 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растительных клетках есть пластиды, особенно хлоропласты с хлорофиллом. Именно они улавливают свет и обеспечивают фотосинтез, благодаря которому растение само создаёт органические вещества.
</a:t>
            </a:r>
            <a:endParaRPr lang="en-US" sz="9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64231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животной клетки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жёсткой клеточной стенки делает животную клетку более подвижной и изменчивой. Это особенно важно для клеток, которые должны менять форму и участвовать в движении тканей.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Оформленное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хранится наследственная информация, которая управляет работой клетки. Благодаря этому животная клетка может точно координировать рост, деление и образование нужных веществ.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снабжают клетку энергией, необходимой для сокращений, перемещения и других активных процессов. Поэтому их особенно много в клетках, которые постоянно работают.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вещества, расщепляющие ненужные или старые частицы. Это помогает клетке очищаться, обновляться и поддерживать внутренний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клетка: сравнение признаков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часть признаков характерна только для одной из этих клеток, а часть встречается у обеих. Это помогает быстро увидеть главные отличия.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приспособлена к фотосинтезу и опоре, а животная — к гибкости и разнообразным функциям тканей.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клетка: более простое строение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ядра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одноклеточные организмы, у которых нет оформленного ядра. Их наследственный материал лежит прямо в цитоплазме и представлен кольцевой молекулой ДНК.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бактериальной клетки есть мембрана, цитоплазма и клеточная стенка. При этом у неё отсутствуют мембранные органоиды, такие как митохондрии, аппарат Гольджи и ядро.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простое строение, бактерии способны питаться, расти и делиться. Именно деление позволяет им быстро увеличивать число клеток в подходящих условиях.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 помогает понять, что для жизни не всегда нужно сложное строение. Даже маленькая клетка может успешно выполнять основные жизненные функции.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деления клетки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основных событий при делении клетки и образование двух дочерних клеток.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 наблюдение клеток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микроскоп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делает видимыми клетки, которые слишком малы для невооружённого глаза. С его помощью можно изучать строение тканей и сравнивать клетки разных организмов.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часто наблюдают клетку кожицы лука, лист элодеи, эпителий щеки и некоторые простейшие. Эти препараты помогают увидеть общие части клетки и её особенности.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прибора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микроскопа — окуляр, объектив, предметный столик и источник света. Они работают вместе, чтобы сделать изображение увеличенным и достаточно чётким для наблюдения.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препарата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исследования используют препарат на стекле и покровное стекло. Они защищают образец, делают его тонким и позволяют свету проходить через него без лишних искажений.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у разных клеток под микроскопом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микропрепарат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заметить, какие структуры можно увидеть в разных микропрепаратах и чем клетки отличаются друг от друга.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клеток есть общие элементы, но наличие ядра, стенки и хлоропластов заметно различается в зависимости от 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клетки с её функциями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клетку от среды и выбирает, что можно пропустить внутрь или вывести наружу. Благодаря этому клетка получает питание и сохраняет нужный состав веществ.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 и направляет работу клетки. Оно помогает ей расти, делиться и выполнять свои задачи в нужное время и в нужном порядке.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дают клетке энергию, а рибосомы создают белки. Эти две части особенно важны, потому что без энергии и белков клетка не может жить и обновляться.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хлоропласты помогают в фотосинтезе, а у животных лизосомы и гибкая форма поддерживают активную работу клеток. Значит, строение всегда связано с образом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маленькая, но удивительно сложная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клетка — это основа жизни, а её части работают как единая система. Понимание строения клетки помогает объяснить, как живые организмы питаются, растут и делятся.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2026-05-29T14:05:58Z</dcterms:created>
  <dcterms:modified xsi:type="dcterms:W3CDTF">2026-05-29T14:05:58Z</dcterms:modified>
</cp:coreProperties>
</file>